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handoutMasterIdLst>
    <p:handoutMasterId r:id="rId39"/>
  </p:handoutMasterIdLst>
  <p:sldIdLst>
    <p:sldId id="256" r:id="rId3"/>
    <p:sldId id="387" r:id="rId4"/>
    <p:sldId id="2141411412" r:id="rId5"/>
    <p:sldId id="2141411422" r:id="rId6"/>
    <p:sldId id="279" r:id="rId7"/>
    <p:sldId id="2141411417" r:id="rId8"/>
    <p:sldId id="2141411421" r:id="rId9"/>
    <p:sldId id="445" r:id="rId10"/>
    <p:sldId id="2141411428" r:id="rId11"/>
    <p:sldId id="2141411413" r:id="rId12"/>
    <p:sldId id="2141411429" r:id="rId13"/>
    <p:sldId id="2141411430" r:id="rId14"/>
    <p:sldId id="2141411431" r:id="rId15"/>
    <p:sldId id="564" r:id="rId16"/>
    <p:sldId id="565" r:id="rId17"/>
    <p:sldId id="597" r:id="rId18"/>
    <p:sldId id="537" r:id="rId19"/>
    <p:sldId id="538" r:id="rId20"/>
    <p:sldId id="539" r:id="rId21"/>
    <p:sldId id="598" r:id="rId22"/>
    <p:sldId id="599" r:id="rId23"/>
    <p:sldId id="540" r:id="rId24"/>
    <p:sldId id="600" r:id="rId25"/>
    <p:sldId id="601" r:id="rId26"/>
    <p:sldId id="602" r:id="rId27"/>
    <p:sldId id="541" r:id="rId28"/>
    <p:sldId id="603" r:id="rId29"/>
    <p:sldId id="596" r:id="rId30"/>
    <p:sldId id="604" r:id="rId31"/>
    <p:sldId id="2141411425" r:id="rId32"/>
    <p:sldId id="2141411415" r:id="rId33"/>
    <p:sldId id="2141411420" r:id="rId34"/>
    <p:sldId id="2141411426" r:id="rId35"/>
    <p:sldId id="2141411427" r:id="rId36"/>
    <p:sldId id="278" r:id="rId3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A9CBC9-8A91-FDE5-1142-4BEAFEBC4D3E}" name="Thomas Thomopoulos" initials="TT" userId="S::tthomopoulos@priority.com.gr::2510a912-f128-4a66-b90a-65c978cdce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elisariou Antonia" initials="VA" lastIdx="0" clrIdx="0">
    <p:extLst>
      <p:ext uri="{19B8F6BF-5375-455C-9EA6-DF929625EA0E}">
        <p15:presenceInfo xmlns:p15="http://schemas.microsoft.com/office/powerpoint/2012/main" userId="Velisariou Anton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4E4"/>
    <a:srgbClr val="707173"/>
    <a:srgbClr val="FEFEFE"/>
    <a:srgbClr val="808080"/>
    <a:srgbClr val="FF9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43277E-1615-4EF6-990F-854EB23B08DD}" v="219" dt="2023-10-10T11:38:38.397"/>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Μεσαίο στυλ 1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108" d="100"/>
          <a:sy n="108" d="100"/>
        </p:scale>
        <p:origin x="642" y="132"/>
      </p:cViewPr>
      <p:guideLst/>
    </p:cSldViewPr>
  </p:slid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Papadopoulos" userId="606c56e3-2f9e-4eb8-87c3-ed925086fd09" providerId="ADAL" clId="{7B43277E-1615-4EF6-990F-854EB23B08DD}"/>
    <pc:docChg chg="undo redo custSel addSld delSld modSld modMainMaster">
      <pc:chgData name="George Papadopoulos" userId="606c56e3-2f9e-4eb8-87c3-ed925086fd09" providerId="ADAL" clId="{7B43277E-1615-4EF6-990F-854EB23B08DD}" dt="2023-10-10T11:38:38.397" v="925" actId="20577"/>
      <pc:docMkLst>
        <pc:docMk/>
      </pc:docMkLst>
      <pc:sldChg chg="addSp delSp modSp mod modTransition">
        <pc:chgData name="George Papadopoulos" userId="606c56e3-2f9e-4eb8-87c3-ed925086fd09" providerId="ADAL" clId="{7B43277E-1615-4EF6-990F-854EB23B08DD}" dt="2023-10-09T14:22:54.220" v="866"/>
        <pc:sldMkLst>
          <pc:docMk/>
          <pc:sldMk cId="295458373" sldId="256"/>
        </pc:sldMkLst>
        <pc:spChg chg="mod">
          <ac:chgData name="George Papadopoulos" userId="606c56e3-2f9e-4eb8-87c3-ed925086fd09" providerId="ADAL" clId="{7B43277E-1615-4EF6-990F-854EB23B08DD}" dt="2023-10-09T06:24:14.059" v="92" actId="20577"/>
          <ac:spMkLst>
            <pc:docMk/>
            <pc:sldMk cId="295458373" sldId="256"/>
            <ac:spMk id="2" creationId="{274EF7DD-39BA-4949-9156-E90F1D273BB2}"/>
          </ac:spMkLst>
        </pc:spChg>
        <pc:spChg chg="mod">
          <ac:chgData name="George Papadopoulos" userId="606c56e3-2f9e-4eb8-87c3-ed925086fd09" providerId="ADAL" clId="{7B43277E-1615-4EF6-990F-854EB23B08DD}" dt="2023-10-09T12:19:56.602" v="817" actId="14100"/>
          <ac:spMkLst>
            <pc:docMk/>
            <pc:sldMk cId="295458373" sldId="256"/>
            <ac:spMk id="3" creationId="{C83EC23D-5543-C5F3-93BA-49CDD346C6E3}"/>
          </ac:spMkLst>
        </pc:spChg>
        <pc:picChg chg="add mod">
          <ac:chgData name="George Papadopoulos" userId="606c56e3-2f9e-4eb8-87c3-ed925086fd09" providerId="ADAL" clId="{7B43277E-1615-4EF6-990F-854EB23B08DD}" dt="2023-10-09T06:23:42.301" v="2" actId="1076"/>
          <ac:picMkLst>
            <pc:docMk/>
            <pc:sldMk cId="295458373" sldId="256"/>
            <ac:picMk id="5" creationId="{D2106A1A-66C9-8E35-C794-C5CD6AAB05A9}"/>
          </ac:picMkLst>
        </pc:picChg>
        <pc:picChg chg="del">
          <ac:chgData name="George Papadopoulos" userId="606c56e3-2f9e-4eb8-87c3-ed925086fd09" providerId="ADAL" clId="{7B43277E-1615-4EF6-990F-854EB23B08DD}" dt="2023-10-09T06:23:36.733" v="0" actId="478"/>
          <ac:picMkLst>
            <pc:docMk/>
            <pc:sldMk cId="295458373" sldId="256"/>
            <ac:picMk id="1026" creationId="{4BE1F2A7-4542-643D-9641-EF70C55073BB}"/>
          </ac:picMkLst>
        </pc:picChg>
      </pc:sldChg>
      <pc:sldChg chg="modSp mod modTransition">
        <pc:chgData name="George Papadopoulos" userId="606c56e3-2f9e-4eb8-87c3-ed925086fd09" providerId="ADAL" clId="{7B43277E-1615-4EF6-990F-854EB23B08DD}" dt="2023-10-09T14:22:54.220" v="866"/>
        <pc:sldMkLst>
          <pc:docMk/>
          <pc:sldMk cId="2239468178" sldId="278"/>
        </pc:sldMkLst>
        <pc:spChg chg="mod">
          <ac:chgData name="George Papadopoulos" userId="606c56e3-2f9e-4eb8-87c3-ed925086fd09" providerId="ADAL" clId="{7B43277E-1615-4EF6-990F-854EB23B08DD}" dt="2023-10-09T06:46:49.070" v="446" actId="20577"/>
          <ac:spMkLst>
            <pc:docMk/>
            <pc:sldMk cId="2239468178" sldId="278"/>
            <ac:spMk id="4" creationId="{D18E27F3-6120-40B9-AEF9-B17889BE3A0A}"/>
          </ac:spMkLst>
        </pc:spChg>
      </pc:sldChg>
      <pc:sldChg chg="modTransition">
        <pc:chgData name="George Papadopoulos" userId="606c56e3-2f9e-4eb8-87c3-ed925086fd09" providerId="ADAL" clId="{7B43277E-1615-4EF6-990F-854EB23B08DD}" dt="2023-10-09T14:22:54.220" v="866"/>
        <pc:sldMkLst>
          <pc:docMk/>
          <pc:sldMk cId="3400012846" sldId="279"/>
        </pc:sldMkLst>
      </pc:sldChg>
      <pc:sldChg chg="modTransition">
        <pc:chgData name="George Papadopoulos" userId="606c56e3-2f9e-4eb8-87c3-ed925086fd09" providerId="ADAL" clId="{7B43277E-1615-4EF6-990F-854EB23B08DD}" dt="2023-10-09T14:22:54.220" v="866"/>
        <pc:sldMkLst>
          <pc:docMk/>
          <pc:sldMk cId="234077936" sldId="387"/>
        </pc:sldMkLst>
      </pc:sldChg>
      <pc:sldChg chg="modSp mod modTransition">
        <pc:chgData name="George Papadopoulos" userId="606c56e3-2f9e-4eb8-87c3-ed925086fd09" providerId="ADAL" clId="{7B43277E-1615-4EF6-990F-854EB23B08DD}" dt="2023-10-09T14:22:54.220" v="866"/>
        <pc:sldMkLst>
          <pc:docMk/>
          <pc:sldMk cId="4188506871" sldId="445"/>
        </pc:sldMkLst>
        <pc:spChg chg="mod">
          <ac:chgData name="George Papadopoulos" userId="606c56e3-2f9e-4eb8-87c3-ed925086fd09" providerId="ADAL" clId="{7B43277E-1615-4EF6-990F-854EB23B08DD}" dt="2023-10-09T06:54:00.058" v="448" actId="404"/>
          <ac:spMkLst>
            <pc:docMk/>
            <pc:sldMk cId="4188506871" sldId="445"/>
            <ac:spMk id="6" creationId="{908717CA-2FDE-4852-B22D-2569D9EB2327}"/>
          </ac:spMkLst>
        </pc:spChg>
        <pc:spChg chg="mod">
          <ac:chgData name="George Papadopoulos" userId="606c56e3-2f9e-4eb8-87c3-ed925086fd09" providerId="ADAL" clId="{7B43277E-1615-4EF6-990F-854EB23B08DD}" dt="2023-10-09T06:54:00.058" v="448" actId="404"/>
          <ac:spMkLst>
            <pc:docMk/>
            <pc:sldMk cId="4188506871" sldId="445"/>
            <ac:spMk id="8" creationId="{D0374B39-3888-44AC-9C1C-D11B06169F38}"/>
          </ac:spMkLst>
        </pc:spChg>
        <pc:spChg chg="mod">
          <ac:chgData name="George Papadopoulos" userId="606c56e3-2f9e-4eb8-87c3-ed925086fd09" providerId="ADAL" clId="{7B43277E-1615-4EF6-990F-854EB23B08DD}" dt="2023-10-09T06:54:00.058" v="448" actId="404"/>
          <ac:spMkLst>
            <pc:docMk/>
            <pc:sldMk cId="4188506871" sldId="445"/>
            <ac:spMk id="9" creationId="{609C30AD-07E7-4E4D-B99D-4E65ABBE7F13}"/>
          </ac:spMkLst>
        </pc:spChg>
        <pc:spChg chg="mod">
          <ac:chgData name="George Papadopoulos" userId="606c56e3-2f9e-4eb8-87c3-ed925086fd09" providerId="ADAL" clId="{7B43277E-1615-4EF6-990F-854EB23B08DD}" dt="2023-10-09T06:54:00.058" v="448" actId="404"/>
          <ac:spMkLst>
            <pc:docMk/>
            <pc:sldMk cId="4188506871" sldId="445"/>
            <ac:spMk id="10" creationId="{F1262430-F86B-4D92-A9B4-8E71809BF86F}"/>
          </ac:spMkLst>
        </pc:spChg>
        <pc:spChg chg="mod">
          <ac:chgData name="George Papadopoulos" userId="606c56e3-2f9e-4eb8-87c3-ed925086fd09" providerId="ADAL" clId="{7B43277E-1615-4EF6-990F-854EB23B08DD}" dt="2023-10-09T06:54:00.058" v="448" actId="404"/>
          <ac:spMkLst>
            <pc:docMk/>
            <pc:sldMk cId="4188506871" sldId="445"/>
            <ac:spMk id="11" creationId="{24F2403A-7F3E-45BD-8BB0-71C665DDC8B3}"/>
          </ac:spMkLst>
        </pc:spChg>
        <pc:spChg chg="mod">
          <ac:chgData name="George Papadopoulos" userId="606c56e3-2f9e-4eb8-87c3-ed925086fd09" providerId="ADAL" clId="{7B43277E-1615-4EF6-990F-854EB23B08DD}" dt="2023-10-09T06:54:00.058" v="448" actId="404"/>
          <ac:spMkLst>
            <pc:docMk/>
            <pc:sldMk cId="4188506871" sldId="445"/>
            <ac:spMk id="13" creationId="{373065D4-65D7-4EEE-96DE-D406864DA44F}"/>
          </ac:spMkLst>
        </pc:spChg>
        <pc:spChg chg="mod">
          <ac:chgData name="George Papadopoulos" userId="606c56e3-2f9e-4eb8-87c3-ed925086fd09" providerId="ADAL" clId="{7B43277E-1615-4EF6-990F-854EB23B08DD}" dt="2023-10-09T06:54:00.058" v="448" actId="404"/>
          <ac:spMkLst>
            <pc:docMk/>
            <pc:sldMk cId="4188506871" sldId="445"/>
            <ac:spMk id="14" creationId="{4928E393-75E2-4E28-85E0-02C41D56FE45}"/>
          </ac:spMkLst>
        </pc:spChg>
        <pc:spChg chg="mod">
          <ac:chgData name="George Papadopoulos" userId="606c56e3-2f9e-4eb8-87c3-ed925086fd09" providerId="ADAL" clId="{7B43277E-1615-4EF6-990F-854EB23B08DD}" dt="2023-10-09T06:54:00.058" v="448" actId="404"/>
          <ac:spMkLst>
            <pc:docMk/>
            <pc:sldMk cId="4188506871" sldId="445"/>
            <ac:spMk id="15" creationId="{444459CE-3754-458F-B1AD-82E0E84314E9}"/>
          </ac:spMkLst>
        </pc:spChg>
        <pc:spChg chg="mod">
          <ac:chgData name="George Papadopoulos" userId="606c56e3-2f9e-4eb8-87c3-ed925086fd09" providerId="ADAL" clId="{7B43277E-1615-4EF6-990F-854EB23B08DD}" dt="2023-10-09T06:54:00.058" v="448" actId="404"/>
          <ac:spMkLst>
            <pc:docMk/>
            <pc:sldMk cId="4188506871" sldId="445"/>
            <ac:spMk id="16" creationId="{1CECB165-C3CF-415E-95E6-01C6F461F1C3}"/>
          </ac:spMkLst>
        </pc:spChg>
        <pc:spChg chg="mod">
          <ac:chgData name="George Papadopoulos" userId="606c56e3-2f9e-4eb8-87c3-ed925086fd09" providerId="ADAL" clId="{7B43277E-1615-4EF6-990F-854EB23B08DD}" dt="2023-10-09T06:54:06.604" v="449" actId="2711"/>
          <ac:spMkLst>
            <pc:docMk/>
            <pc:sldMk cId="4188506871" sldId="445"/>
            <ac:spMk id="17" creationId="{F4392F9E-E2EA-45B3-934D-82DC70B10DB6}"/>
          </ac:spMkLst>
        </pc:spChg>
        <pc:spChg chg="mod">
          <ac:chgData name="George Papadopoulos" userId="606c56e3-2f9e-4eb8-87c3-ed925086fd09" providerId="ADAL" clId="{7B43277E-1615-4EF6-990F-854EB23B08DD}" dt="2023-10-09T06:54:06.604" v="449" actId="2711"/>
          <ac:spMkLst>
            <pc:docMk/>
            <pc:sldMk cId="4188506871" sldId="445"/>
            <ac:spMk id="18" creationId="{85C911E1-FB6C-4428-A645-6984EDDB2C32}"/>
          </ac:spMkLst>
        </pc:spChg>
        <pc:spChg chg="mod">
          <ac:chgData name="George Papadopoulos" userId="606c56e3-2f9e-4eb8-87c3-ed925086fd09" providerId="ADAL" clId="{7B43277E-1615-4EF6-990F-854EB23B08DD}" dt="2023-10-09T06:54:00.058" v="448" actId="404"/>
          <ac:spMkLst>
            <pc:docMk/>
            <pc:sldMk cId="4188506871" sldId="445"/>
            <ac:spMk id="19" creationId="{FAEF30FE-6ACE-407C-8A64-E2D2D10DA594}"/>
          </ac:spMkLst>
        </pc:spChg>
      </pc:sldChg>
      <pc:sldChg chg="addSp delSp modSp add mod modTransition chgLayout">
        <pc:chgData name="George Papadopoulos" userId="606c56e3-2f9e-4eb8-87c3-ed925086fd09" providerId="ADAL" clId="{7B43277E-1615-4EF6-990F-854EB23B08DD}" dt="2023-10-09T14:22:54.220" v="866"/>
        <pc:sldMkLst>
          <pc:docMk/>
          <pc:sldMk cId="1457626551" sldId="537"/>
        </pc:sldMkLst>
        <pc:spChg chg="mod">
          <ac:chgData name="George Papadopoulos" userId="606c56e3-2f9e-4eb8-87c3-ed925086fd09" providerId="ADAL" clId="{7B43277E-1615-4EF6-990F-854EB23B08DD}" dt="2023-10-09T06:41:30.818" v="328" actId="207"/>
          <ac:spMkLst>
            <pc:docMk/>
            <pc:sldMk cId="1457626551" sldId="537"/>
            <ac:spMk id="2" creationId="{7B12522A-4E40-4791-84C9-D0679259B3B7}"/>
          </ac:spMkLst>
        </pc:spChg>
        <pc:spChg chg="add del mod ord">
          <ac:chgData name="George Papadopoulos" userId="606c56e3-2f9e-4eb8-87c3-ed925086fd09" providerId="ADAL" clId="{7B43277E-1615-4EF6-990F-854EB23B08DD}" dt="2023-10-09T06:59:58.338" v="487" actId="478"/>
          <ac:spMkLst>
            <pc:docMk/>
            <pc:sldMk cId="1457626551" sldId="537"/>
            <ac:spMk id="3" creationId="{D2146F1A-AFC6-6A51-57EC-2B1A5FF51673}"/>
          </ac:spMkLst>
        </pc:spChg>
        <pc:spChg chg="mod">
          <ac:chgData name="George Papadopoulos" userId="606c56e3-2f9e-4eb8-87c3-ed925086fd09" providerId="ADAL" clId="{7B43277E-1615-4EF6-990F-854EB23B08DD}" dt="2023-10-09T06:41:30.818" v="328" actId="207"/>
          <ac:spMkLst>
            <pc:docMk/>
            <pc:sldMk cId="1457626551" sldId="537"/>
            <ac:spMk id="4" creationId="{71852058-A2AD-4645-8B15-5769067649EC}"/>
          </ac:spMkLst>
        </pc:spChg>
        <pc:spChg chg="mod ord">
          <ac:chgData name="George Papadopoulos" userId="606c56e3-2f9e-4eb8-87c3-ed925086fd09" providerId="ADAL" clId="{7B43277E-1615-4EF6-990F-854EB23B08DD}" dt="2023-10-09T06:59:55.372" v="486" actId="20577"/>
          <ac:spMkLst>
            <pc:docMk/>
            <pc:sldMk cId="1457626551" sldId="537"/>
            <ac:spMk id="5" creationId="{432492AA-A673-4D77-91E9-28DA7A0A8765}"/>
          </ac:spMkLst>
        </pc:spChg>
        <pc:spChg chg="del mod">
          <ac:chgData name="George Papadopoulos" userId="606c56e3-2f9e-4eb8-87c3-ed925086fd09" providerId="ADAL" clId="{7B43277E-1615-4EF6-990F-854EB23B08DD}" dt="2023-10-09T06:41:41.485" v="333"/>
          <ac:spMkLst>
            <pc:docMk/>
            <pc:sldMk cId="1457626551" sldId="537"/>
            <ac:spMk id="6" creationId="{2D1895B8-43A3-A678-A049-CE5F9C8CD629}"/>
          </ac:spMkLst>
        </pc:spChg>
        <pc:spChg chg="mod">
          <ac:chgData name="George Papadopoulos" userId="606c56e3-2f9e-4eb8-87c3-ed925086fd09" providerId="ADAL" clId="{7B43277E-1615-4EF6-990F-854EB23B08DD}" dt="2023-10-09T07:00:28.644" v="494" actId="1076"/>
          <ac:spMkLst>
            <pc:docMk/>
            <pc:sldMk cId="1457626551" sldId="537"/>
            <ac:spMk id="7" creationId="{87EA6D25-01BD-B6F4-2B7F-2E6A6C808CAF}"/>
          </ac:spMkLst>
        </pc:spChg>
        <pc:spChg chg="add mod ord">
          <ac:chgData name="George Papadopoulos" userId="606c56e3-2f9e-4eb8-87c3-ed925086fd09" providerId="ADAL" clId="{7B43277E-1615-4EF6-990F-854EB23B08DD}" dt="2023-10-09T07:00:21.164" v="492" actId="14100"/>
          <ac:spMkLst>
            <pc:docMk/>
            <pc:sldMk cId="1457626551" sldId="537"/>
            <ac:spMk id="9" creationId="{38EC91AE-B5C6-8FC6-3D41-E0D530B5C133}"/>
          </ac:spMkLst>
        </pc:spChg>
        <pc:graphicFrameChg chg="mod modGraphic">
          <ac:chgData name="George Papadopoulos" userId="606c56e3-2f9e-4eb8-87c3-ed925086fd09" providerId="ADAL" clId="{7B43277E-1615-4EF6-990F-854EB23B08DD}" dt="2023-10-09T07:12:48.766" v="646" actId="2711"/>
          <ac:graphicFrameMkLst>
            <pc:docMk/>
            <pc:sldMk cId="1457626551" sldId="537"/>
            <ac:graphicFrameMk id="8" creationId="{3A7A6A22-E4CF-D67D-1259-4F577C7CF668}"/>
          </ac:graphicFrameMkLst>
        </pc:graphicFrameChg>
        <pc:picChg chg="del mod">
          <ac:chgData name="George Papadopoulos" userId="606c56e3-2f9e-4eb8-87c3-ed925086fd09" providerId="ADAL" clId="{7B43277E-1615-4EF6-990F-854EB23B08DD}" dt="2023-10-09T06:41:41.484" v="331" actId="478"/>
          <ac:picMkLst>
            <pc:docMk/>
            <pc:sldMk cId="1457626551" sldId="537"/>
            <ac:picMk id="15379" creationId="{C9389C2E-CF41-440F-A553-8AB127CB4618}"/>
          </ac:picMkLst>
        </pc:picChg>
      </pc:sldChg>
      <pc:sldChg chg="addSp delSp modSp add mod modTransition chgLayout">
        <pc:chgData name="George Papadopoulos" userId="606c56e3-2f9e-4eb8-87c3-ed925086fd09" providerId="ADAL" clId="{7B43277E-1615-4EF6-990F-854EB23B08DD}" dt="2023-10-09T14:22:54.220" v="866"/>
        <pc:sldMkLst>
          <pc:docMk/>
          <pc:sldMk cId="3149241591" sldId="538"/>
        </pc:sldMkLst>
        <pc:spChg chg="del mod">
          <ac:chgData name="George Papadopoulos" userId="606c56e3-2f9e-4eb8-87c3-ed925086fd09" providerId="ADAL" clId="{7B43277E-1615-4EF6-990F-854EB23B08DD}" dt="2023-10-09T06:42:12.511" v="344"/>
          <ac:spMkLst>
            <pc:docMk/>
            <pc:sldMk cId="3149241591" sldId="538"/>
            <ac:spMk id="3" creationId="{6D105B57-6882-241A-CC05-F2B816B89897}"/>
          </ac:spMkLst>
        </pc:spChg>
        <pc:spChg chg="mod ord">
          <ac:chgData name="George Papadopoulos" userId="606c56e3-2f9e-4eb8-87c3-ed925086fd09" providerId="ADAL" clId="{7B43277E-1615-4EF6-990F-854EB23B08DD}" dt="2023-10-09T07:00:45.153" v="499" actId="20577"/>
          <ac:spMkLst>
            <pc:docMk/>
            <pc:sldMk cId="3149241591" sldId="538"/>
            <ac:spMk id="5" creationId="{432492AA-A673-4D77-91E9-28DA7A0A8765}"/>
          </ac:spMkLst>
        </pc:spChg>
        <pc:spChg chg="add del mod ord">
          <ac:chgData name="George Papadopoulos" userId="606c56e3-2f9e-4eb8-87c3-ed925086fd09" providerId="ADAL" clId="{7B43277E-1615-4EF6-990F-854EB23B08DD}" dt="2023-10-09T07:00:49.102" v="500" actId="478"/>
          <ac:spMkLst>
            <pc:docMk/>
            <pc:sldMk cId="3149241591" sldId="538"/>
            <ac:spMk id="6" creationId="{7A425C70-E9EC-00B0-576B-4F3407C4F7A7}"/>
          </ac:spMkLst>
        </pc:spChg>
        <pc:spChg chg="add mod ord">
          <ac:chgData name="George Papadopoulos" userId="606c56e3-2f9e-4eb8-87c3-ed925086fd09" providerId="ADAL" clId="{7B43277E-1615-4EF6-990F-854EB23B08DD}" dt="2023-10-09T14:17:26.124" v="865" actId="20577"/>
          <ac:spMkLst>
            <pc:docMk/>
            <pc:sldMk cId="3149241591" sldId="538"/>
            <ac:spMk id="7" creationId="{EF4E0DCC-EBA2-3832-B566-1FCC2600F38C}"/>
          </ac:spMkLst>
        </pc:spChg>
        <pc:spChg chg="mod">
          <ac:chgData name="George Papadopoulos" userId="606c56e3-2f9e-4eb8-87c3-ed925086fd09" providerId="ADAL" clId="{7B43277E-1615-4EF6-990F-854EB23B08DD}" dt="2023-10-09T07:00:53.098" v="501" actId="2711"/>
          <ac:spMkLst>
            <pc:docMk/>
            <pc:sldMk cId="3149241591" sldId="538"/>
            <ac:spMk id="8" creationId="{AB281C93-4C8D-5A6B-3562-13EEAFD0F6AB}"/>
          </ac:spMkLst>
        </pc:spChg>
        <pc:picChg chg="del">
          <ac:chgData name="George Papadopoulos" userId="606c56e3-2f9e-4eb8-87c3-ed925086fd09" providerId="ADAL" clId="{7B43277E-1615-4EF6-990F-854EB23B08DD}" dt="2023-10-09T06:42:12.510" v="342" actId="478"/>
          <ac:picMkLst>
            <pc:docMk/>
            <pc:sldMk cId="3149241591" sldId="538"/>
            <ac:picMk id="15379" creationId="{C9389C2E-CF41-440F-A553-8AB127CB4618}"/>
          </ac:picMkLst>
        </pc:picChg>
      </pc:sldChg>
      <pc:sldChg chg="addSp delSp modSp add mod modTransition chgLayout">
        <pc:chgData name="George Papadopoulos" userId="606c56e3-2f9e-4eb8-87c3-ed925086fd09" providerId="ADAL" clId="{7B43277E-1615-4EF6-990F-854EB23B08DD}" dt="2023-10-09T14:22:54.220" v="866"/>
        <pc:sldMkLst>
          <pc:docMk/>
          <pc:sldMk cId="522655519" sldId="539"/>
        </pc:sldMkLst>
        <pc:spChg chg="del mod">
          <ac:chgData name="George Papadopoulos" userId="606c56e3-2f9e-4eb8-87c3-ed925086fd09" providerId="ADAL" clId="{7B43277E-1615-4EF6-990F-854EB23B08DD}" dt="2023-10-09T06:42:28.426" v="352"/>
          <ac:spMkLst>
            <pc:docMk/>
            <pc:sldMk cId="522655519" sldId="539"/>
            <ac:spMk id="3" creationId="{8069C769-23C4-BB79-945A-D974C9C22005}"/>
          </ac:spMkLst>
        </pc:spChg>
        <pc:spChg chg="mod ord">
          <ac:chgData name="George Papadopoulos" userId="606c56e3-2f9e-4eb8-87c3-ed925086fd09" providerId="ADAL" clId="{7B43277E-1615-4EF6-990F-854EB23B08DD}" dt="2023-10-09T07:01:07.758" v="506" actId="20577"/>
          <ac:spMkLst>
            <pc:docMk/>
            <pc:sldMk cId="522655519" sldId="539"/>
            <ac:spMk id="5" creationId="{432492AA-A673-4D77-91E9-28DA7A0A8765}"/>
          </ac:spMkLst>
        </pc:spChg>
        <pc:spChg chg="add del mod ord">
          <ac:chgData name="George Papadopoulos" userId="606c56e3-2f9e-4eb8-87c3-ed925086fd09" providerId="ADAL" clId="{7B43277E-1615-4EF6-990F-854EB23B08DD}" dt="2023-10-09T07:01:11.447" v="507" actId="478"/>
          <ac:spMkLst>
            <pc:docMk/>
            <pc:sldMk cId="522655519" sldId="539"/>
            <ac:spMk id="6" creationId="{2057A562-4CE4-58D0-EF9B-99C64C177864}"/>
          </ac:spMkLst>
        </pc:spChg>
        <pc:spChg chg="add mod ord">
          <ac:chgData name="George Papadopoulos" userId="606c56e3-2f9e-4eb8-87c3-ed925086fd09" providerId="ADAL" clId="{7B43277E-1615-4EF6-990F-854EB23B08DD}" dt="2023-10-09T06:42:27.046" v="349"/>
          <ac:spMkLst>
            <pc:docMk/>
            <pc:sldMk cId="522655519" sldId="539"/>
            <ac:spMk id="7" creationId="{D6B72383-7C05-8AF2-5004-B1061AB22324}"/>
          </ac:spMkLst>
        </pc:spChg>
        <pc:spChg chg="mod">
          <ac:chgData name="George Papadopoulos" userId="606c56e3-2f9e-4eb8-87c3-ed925086fd09" providerId="ADAL" clId="{7B43277E-1615-4EF6-990F-854EB23B08DD}" dt="2023-10-09T07:01:16.344" v="508" actId="2711"/>
          <ac:spMkLst>
            <pc:docMk/>
            <pc:sldMk cId="522655519" sldId="539"/>
            <ac:spMk id="8" creationId="{FDAC9DF2-409C-B77A-FB84-FCADB9860F1A}"/>
          </ac:spMkLst>
        </pc:spChg>
        <pc:graphicFrameChg chg="modGraphic">
          <ac:chgData name="George Papadopoulos" userId="606c56e3-2f9e-4eb8-87c3-ed925086fd09" providerId="ADAL" clId="{7B43277E-1615-4EF6-990F-854EB23B08DD}" dt="2023-10-09T07:14:01.885" v="659" actId="2711"/>
          <ac:graphicFrameMkLst>
            <pc:docMk/>
            <pc:sldMk cId="522655519" sldId="539"/>
            <ac:graphicFrameMk id="9" creationId="{B42972ED-0149-CB78-13B5-4A7126426344}"/>
          </ac:graphicFrameMkLst>
        </pc:graphicFrameChg>
        <pc:picChg chg="del">
          <ac:chgData name="George Papadopoulos" userId="606c56e3-2f9e-4eb8-87c3-ed925086fd09" providerId="ADAL" clId="{7B43277E-1615-4EF6-990F-854EB23B08DD}" dt="2023-10-09T06:42:28.424" v="350" actId="478"/>
          <ac:picMkLst>
            <pc:docMk/>
            <pc:sldMk cId="522655519" sldId="539"/>
            <ac:picMk id="15379" creationId="{C9389C2E-CF41-440F-A553-8AB127CB4618}"/>
          </ac:picMkLst>
        </pc:picChg>
      </pc:sldChg>
      <pc:sldChg chg="addSp delSp modSp add mod modTransition chgLayout">
        <pc:chgData name="George Papadopoulos" userId="606c56e3-2f9e-4eb8-87c3-ed925086fd09" providerId="ADAL" clId="{7B43277E-1615-4EF6-990F-854EB23B08DD}" dt="2023-10-09T14:22:54.220" v="866"/>
        <pc:sldMkLst>
          <pc:docMk/>
          <pc:sldMk cId="2644957025" sldId="540"/>
        </pc:sldMkLst>
        <pc:spChg chg="add del mod ord">
          <ac:chgData name="George Papadopoulos" userId="606c56e3-2f9e-4eb8-87c3-ed925086fd09" providerId="ADAL" clId="{7B43277E-1615-4EF6-990F-854EB23B08DD}" dt="2023-10-09T07:02:52.097" v="530" actId="478"/>
          <ac:spMkLst>
            <pc:docMk/>
            <pc:sldMk cId="2644957025" sldId="540"/>
            <ac:spMk id="3" creationId="{56090122-0007-8B35-53C4-D4260ED967A4}"/>
          </ac:spMkLst>
        </pc:spChg>
        <pc:spChg chg="mod ord">
          <ac:chgData name="George Papadopoulos" userId="606c56e3-2f9e-4eb8-87c3-ed925086fd09" providerId="ADAL" clId="{7B43277E-1615-4EF6-990F-854EB23B08DD}" dt="2023-10-09T07:02:59.075" v="533" actId="242"/>
          <ac:spMkLst>
            <pc:docMk/>
            <pc:sldMk cId="2644957025" sldId="540"/>
            <ac:spMk id="5" creationId="{432492AA-A673-4D77-91E9-28DA7A0A8765}"/>
          </ac:spMkLst>
        </pc:spChg>
        <pc:spChg chg="del mod">
          <ac:chgData name="George Papadopoulos" userId="606c56e3-2f9e-4eb8-87c3-ed925086fd09" providerId="ADAL" clId="{7B43277E-1615-4EF6-990F-854EB23B08DD}" dt="2023-10-09T06:43:16.420" v="367"/>
          <ac:spMkLst>
            <pc:docMk/>
            <pc:sldMk cId="2644957025" sldId="540"/>
            <ac:spMk id="6" creationId="{BCD67C26-4E33-2844-8447-A12294D8CE64}"/>
          </ac:spMkLst>
        </pc:spChg>
        <pc:spChg chg="mod">
          <ac:chgData name="George Papadopoulos" userId="606c56e3-2f9e-4eb8-87c3-ed925086fd09" providerId="ADAL" clId="{7B43277E-1615-4EF6-990F-854EB23B08DD}" dt="2023-10-09T07:03:04.627" v="534" actId="2711"/>
          <ac:spMkLst>
            <pc:docMk/>
            <pc:sldMk cId="2644957025" sldId="540"/>
            <ac:spMk id="7" creationId="{C0E31248-30C2-339C-1282-893CAC128253}"/>
          </ac:spMkLst>
        </pc:spChg>
        <pc:spChg chg="add mod ord">
          <ac:chgData name="George Papadopoulos" userId="606c56e3-2f9e-4eb8-87c3-ed925086fd09" providerId="ADAL" clId="{7B43277E-1615-4EF6-990F-854EB23B08DD}" dt="2023-10-09T06:43:14.804" v="365"/>
          <ac:spMkLst>
            <pc:docMk/>
            <pc:sldMk cId="2644957025" sldId="540"/>
            <ac:spMk id="9" creationId="{189CED9F-44AC-87DD-CEC7-9060556EB885}"/>
          </ac:spMkLst>
        </pc:spChg>
        <pc:graphicFrameChg chg="modGraphic">
          <ac:chgData name="George Papadopoulos" userId="606c56e3-2f9e-4eb8-87c3-ed925086fd09" providerId="ADAL" clId="{7B43277E-1615-4EF6-990F-854EB23B08DD}" dt="2023-10-09T07:13:44.946" v="656" actId="2711"/>
          <ac:graphicFrameMkLst>
            <pc:docMk/>
            <pc:sldMk cId="2644957025" sldId="540"/>
            <ac:graphicFrameMk id="8" creationId="{EBFC1C5A-E46A-14DB-E8BB-B0E7F7972CCA}"/>
          </ac:graphicFrameMkLst>
        </pc:graphicFrameChg>
        <pc:picChg chg="del">
          <ac:chgData name="George Papadopoulos" userId="606c56e3-2f9e-4eb8-87c3-ed925086fd09" providerId="ADAL" clId="{7B43277E-1615-4EF6-990F-854EB23B08DD}" dt="2023-10-09T07:02:49.423" v="529" actId="478"/>
          <ac:picMkLst>
            <pc:docMk/>
            <pc:sldMk cId="2644957025" sldId="540"/>
            <ac:picMk id="15379" creationId="{C9389C2E-CF41-440F-A553-8AB127CB4618}"/>
          </ac:picMkLst>
        </pc:picChg>
      </pc:sldChg>
      <pc:sldChg chg="addSp delSp modSp add mod modTransition chgLayout">
        <pc:chgData name="George Papadopoulos" userId="606c56e3-2f9e-4eb8-87c3-ed925086fd09" providerId="ADAL" clId="{7B43277E-1615-4EF6-990F-854EB23B08DD}" dt="2023-10-09T14:22:54.220" v="866"/>
        <pc:sldMkLst>
          <pc:docMk/>
          <pc:sldMk cId="3843158166" sldId="541"/>
        </pc:sldMkLst>
        <pc:spChg chg="add del mod ord">
          <ac:chgData name="George Papadopoulos" userId="606c56e3-2f9e-4eb8-87c3-ed925086fd09" providerId="ADAL" clId="{7B43277E-1615-4EF6-990F-854EB23B08DD}" dt="2023-10-09T07:05:12.017" v="568" actId="478"/>
          <ac:spMkLst>
            <pc:docMk/>
            <pc:sldMk cId="3843158166" sldId="541"/>
            <ac:spMk id="3" creationId="{76E09793-5202-F1FB-C554-3DD8681570E1}"/>
          </ac:spMkLst>
        </pc:spChg>
        <pc:spChg chg="mod ord">
          <ac:chgData name="George Papadopoulos" userId="606c56e3-2f9e-4eb8-87c3-ed925086fd09" providerId="ADAL" clId="{7B43277E-1615-4EF6-990F-854EB23B08DD}" dt="2023-10-09T07:05:09.480" v="567" actId="242"/>
          <ac:spMkLst>
            <pc:docMk/>
            <pc:sldMk cId="3843158166" sldId="541"/>
            <ac:spMk id="5" creationId="{432492AA-A673-4D77-91E9-28DA7A0A8765}"/>
          </ac:spMkLst>
        </pc:spChg>
        <pc:spChg chg="del mod">
          <ac:chgData name="George Papadopoulos" userId="606c56e3-2f9e-4eb8-87c3-ed925086fd09" providerId="ADAL" clId="{7B43277E-1615-4EF6-990F-854EB23B08DD}" dt="2023-10-09T06:44:25.895" v="394"/>
          <ac:spMkLst>
            <pc:docMk/>
            <pc:sldMk cId="3843158166" sldId="541"/>
            <ac:spMk id="6" creationId="{BC17824C-0E5F-0611-08D4-E3D0B54BDB8F}"/>
          </ac:spMkLst>
        </pc:spChg>
        <pc:spChg chg="mod">
          <ac:chgData name="George Papadopoulos" userId="606c56e3-2f9e-4eb8-87c3-ed925086fd09" providerId="ADAL" clId="{7B43277E-1615-4EF6-990F-854EB23B08DD}" dt="2023-10-09T07:05:16.954" v="569" actId="2711"/>
          <ac:spMkLst>
            <pc:docMk/>
            <pc:sldMk cId="3843158166" sldId="541"/>
            <ac:spMk id="7" creationId="{2841D377-7750-73FF-2AAA-4F7C24F56E74}"/>
          </ac:spMkLst>
        </pc:spChg>
        <pc:spChg chg="add mod ord">
          <ac:chgData name="George Papadopoulos" userId="606c56e3-2f9e-4eb8-87c3-ed925086fd09" providerId="ADAL" clId="{7B43277E-1615-4EF6-990F-854EB23B08DD}" dt="2023-10-09T06:44:24.606" v="392"/>
          <ac:spMkLst>
            <pc:docMk/>
            <pc:sldMk cId="3843158166" sldId="541"/>
            <ac:spMk id="9" creationId="{180AFA3F-C3B9-8078-847A-6B2372854286}"/>
          </ac:spMkLst>
        </pc:spChg>
        <pc:graphicFrameChg chg="mod modGraphic">
          <ac:chgData name="George Papadopoulos" userId="606c56e3-2f9e-4eb8-87c3-ed925086fd09" providerId="ADAL" clId="{7B43277E-1615-4EF6-990F-854EB23B08DD}" dt="2023-10-09T07:13:27.882" v="652" actId="2711"/>
          <ac:graphicFrameMkLst>
            <pc:docMk/>
            <pc:sldMk cId="3843158166" sldId="541"/>
            <ac:graphicFrameMk id="8" creationId="{BD6BAB5B-B176-DF43-0F26-60364F94D7E3}"/>
          </ac:graphicFrameMkLst>
        </pc:graphicFrameChg>
        <pc:picChg chg="add mod">
          <ac:chgData name="George Papadopoulos" userId="606c56e3-2f9e-4eb8-87c3-ed925086fd09" providerId="ADAL" clId="{7B43277E-1615-4EF6-990F-854EB23B08DD}" dt="2023-10-09T12:15:53.308" v="781"/>
          <ac:picMkLst>
            <pc:docMk/>
            <pc:sldMk cId="3843158166" sldId="541"/>
            <ac:picMk id="9218" creationId="{B52DBEB8-6E9B-4897-06F9-C3C83CF794AC}"/>
          </ac:picMkLst>
        </pc:picChg>
        <pc:picChg chg="del">
          <ac:chgData name="George Papadopoulos" userId="606c56e3-2f9e-4eb8-87c3-ed925086fd09" providerId="ADAL" clId="{7B43277E-1615-4EF6-990F-854EB23B08DD}" dt="2023-10-09T07:05:04.426" v="564" actId="478"/>
          <ac:picMkLst>
            <pc:docMk/>
            <pc:sldMk cId="3843158166" sldId="541"/>
            <ac:picMk id="15379" creationId="{C9389C2E-CF41-440F-A553-8AB127CB4618}"/>
          </ac:picMkLst>
        </pc:picChg>
      </pc:sldChg>
      <pc:sldChg chg="add del">
        <pc:chgData name="George Papadopoulos" userId="606c56e3-2f9e-4eb8-87c3-ed925086fd09" providerId="ADAL" clId="{7B43277E-1615-4EF6-990F-854EB23B08DD}" dt="2023-10-09T06:40:35.524" v="309" actId="47"/>
        <pc:sldMkLst>
          <pc:docMk/>
          <pc:sldMk cId="1128804579" sldId="542"/>
        </pc:sldMkLst>
      </pc:sldChg>
      <pc:sldChg chg="addSp delSp modSp add mod modTransition chgLayout">
        <pc:chgData name="George Papadopoulos" userId="606c56e3-2f9e-4eb8-87c3-ed925086fd09" providerId="ADAL" clId="{7B43277E-1615-4EF6-990F-854EB23B08DD}" dt="2023-10-09T14:22:54.220" v="866"/>
        <pc:sldMkLst>
          <pc:docMk/>
          <pc:sldMk cId="4081482967" sldId="564"/>
        </pc:sldMkLst>
        <pc:spChg chg="add del mod ord">
          <ac:chgData name="George Papadopoulos" userId="606c56e3-2f9e-4eb8-87c3-ed925086fd09" providerId="ADAL" clId="{7B43277E-1615-4EF6-990F-854EB23B08DD}" dt="2023-10-09T06:58:44.602" v="471" actId="478"/>
          <ac:spMkLst>
            <pc:docMk/>
            <pc:sldMk cId="4081482967" sldId="564"/>
            <ac:spMk id="3" creationId="{B7BF410C-015F-38CB-3AB7-0DB3540EB01F}"/>
          </ac:spMkLst>
        </pc:spChg>
        <pc:spChg chg="mod">
          <ac:chgData name="George Papadopoulos" userId="606c56e3-2f9e-4eb8-87c3-ed925086fd09" providerId="ADAL" clId="{7B43277E-1615-4EF6-990F-854EB23B08DD}" dt="2023-10-09T06:39:51.861" v="296" actId="207"/>
          <ac:spMkLst>
            <pc:docMk/>
            <pc:sldMk cId="4081482967" sldId="564"/>
            <ac:spMk id="4" creationId="{71852058-A2AD-4645-8B15-5769067649EC}"/>
          </ac:spMkLst>
        </pc:spChg>
        <pc:spChg chg="mod ord">
          <ac:chgData name="George Papadopoulos" userId="606c56e3-2f9e-4eb8-87c3-ed925086fd09" providerId="ADAL" clId="{7B43277E-1615-4EF6-990F-854EB23B08DD}" dt="2023-10-09T06:57:08.899" v="453" actId="20577"/>
          <ac:spMkLst>
            <pc:docMk/>
            <pc:sldMk cId="4081482967" sldId="564"/>
            <ac:spMk id="5" creationId="{432492AA-A673-4D77-91E9-28DA7A0A8765}"/>
          </ac:spMkLst>
        </pc:spChg>
        <pc:spChg chg="del mod">
          <ac:chgData name="George Papadopoulos" userId="606c56e3-2f9e-4eb8-87c3-ed925086fd09" providerId="ADAL" clId="{7B43277E-1615-4EF6-990F-854EB23B08DD}" dt="2023-10-09T06:40:33.825" v="308"/>
          <ac:spMkLst>
            <pc:docMk/>
            <pc:sldMk cId="4081482967" sldId="564"/>
            <ac:spMk id="6" creationId="{702669ED-BE0D-361A-DEBA-72235C89950F}"/>
          </ac:spMkLst>
        </pc:spChg>
        <pc:spChg chg="add del mod">
          <ac:chgData name="George Papadopoulos" userId="606c56e3-2f9e-4eb8-87c3-ed925086fd09" providerId="ADAL" clId="{7B43277E-1615-4EF6-990F-854EB23B08DD}" dt="2023-10-09T06:58:42.717" v="470" actId="478"/>
          <ac:spMkLst>
            <pc:docMk/>
            <pc:sldMk cId="4081482967" sldId="564"/>
            <ac:spMk id="7" creationId="{31957623-BF8D-4A34-11BD-7F780A8044FD}"/>
          </ac:spMkLst>
        </pc:spChg>
        <pc:spChg chg="add mod ord">
          <ac:chgData name="George Papadopoulos" userId="606c56e3-2f9e-4eb8-87c3-ed925086fd09" providerId="ADAL" clId="{7B43277E-1615-4EF6-990F-854EB23B08DD}" dt="2023-10-09T06:57:16.612" v="454" actId="2711"/>
          <ac:spMkLst>
            <pc:docMk/>
            <pc:sldMk cId="4081482967" sldId="564"/>
            <ac:spMk id="9" creationId="{552AC593-EBAC-9596-5270-1B1D802F3844}"/>
          </ac:spMkLst>
        </pc:spChg>
        <pc:graphicFrameChg chg="mod modGraphic">
          <ac:chgData name="George Papadopoulos" userId="606c56e3-2f9e-4eb8-87c3-ed925086fd09" providerId="ADAL" clId="{7B43277E-1615-4EF6-990F-854EB23B08DD}" dt="2023-10-09T07:14:12.575" v="661" actId="2711"/>
          <ac:graphicFrameMkLst>
            <pc:docMk/>
            <pc:sldMk cId="4081482967" sldId="564"/>
            <ac:graphicFrameMk id="8" creationId="{7FD41C98-933C-D2D4-C315-33A4DA4A315C}"/>
          </ac:graphicFrameMkLst>
        </pc:graphicFrameChg>
        <pc:picChg chg="del mod">
          <ac:chgData name="George Papadopoulos" userId="606c56e3-2f9e-4eb8-87c3-ed925086fd09" providerId="ADAL" clId="{7B43277E-1615-4EF6-990F-854EB23B08DD}" dt="2023-10-09T06:39:40.566" v="295" actId="478"/>
          <ac:picMkLst>
            <pc:docMk/>
            <pc:sldMk cId="4081482967" sldId="564"/>
            <ac:picMk id="15379" creationId="{C9389C2E-CF41-440F-A553-8AB127CB4618}"/>
          </ac:picMkLst>
        </pc:picChg>
      </pc:sldChg>
      <pc:sldChg chg="addSp delSp modSp add mod modTransition chgLayout">
        <pc:chgData name="George Papadopoulos" userId="606c56e3-2f9e-4eb8-87c3-ed925086fd09" providerId="ADAL" clId="{7B43277E-1615-4EF6-990F-854EB23B08DD}" dt="2023-10-09T14:22:54.220" v="866"/>
        <pc:sldMkLst>
          <pc:docMk/>
          <pc:sldMk cId="1711930739" sldId="565"/>
        </pc:sldMkLst>
        <pc:spChg chg="del mod">
          <ac:chgData name="George Papadopoulos" userId="606c56e3-2f9e-4eb8-87c3-ed925086fd09" providerId="ADAL" clId="{7B43277E-1615-4EF6-990F-854EB23B08DD}" dt="2023-10-09T06:40:42.788" v="312"/>
          <ac:spMkLst>
            <pc:docMk/>
            <pc:sldMk cId="1711930739" sldId="565"/>
            <ac:spMk id="3" creationId="{AC8BFCED-3FD3-979D-01F6-FC52D8768C3B}"/>
          </ac:spMkLst>
        </pc:spChg>
        <pc:spChg chg="mod ord">
          <ac:chgData name="George Papadopoulos" userId="606c56e3-2f9e-4eb8-87c3-ed925086fd09" providerId="ADAL" clId="{7B43277E-1615-4EF6-990F-854EB23B08DD}" dt="2023-10-09T06:58:08.487" v="461" actId="242"/>
          <ac:spMkLst>
            <pc:docMk/>
            <pc:sldMk cId="1711930739" sldId="565"/>
            <ac:spMk id="5" creationId="{432492AA-A673-4D77-91E9-28DA7A0A8765}"/>
          </ac:spMkLst>
        </pc:spChg>
        <pc:spChg chg="add del mod ord">
          <ac:chgData name="George Papadopoulos" userId="606c56e3-2f9e-4eb8-87c3-ed925086fd09" providerId="ADAL" clId="{7B43277E-1615-4EF6-990F-854EB23B08DD}" dt="2023-10-09T06:58:30.869" v="467" actId="478"/>
          <ac:spMkLst>
            <pc:docMk/>
            <pc:sldMk cId="1711930739" sldId="565"/>
            <ac:spMk id="6" creationId="{07C27B59-47D2-ECB7-E578-DF9383435FB3}"/>
          </ac:spMkLst>
        </pc:spChg>
        <pc:spChg chg="add mod ord">
          <ac:chgData name="George Papadopoulos" userId="606c56e3-2f9e-4eb8-87c3-ed925086fd09" providerId="ADAL" clId="{7B43277E-1615-4EF6-990F-854EB23B08DD}" dt="2023-10-09T14:15:43.340" v="823" actId="20577"/>
          <ac:spMkLst>
            <pc:docMk/>
            <pc:sldMk cId="1711930739" sldId="565"/>
            <ac:spMk id="7" creationId="{932C9207-D438-656B-E9FE-593A10D7B426}"/>
          </ac:spMkLst>
        </pc:spChg>
        <pc:spChg chg="mod">
          <ac:chgData name="George Papadopoulos" userId="606c56e3-2f9e-4eb8-87c3-ed925086fd09" providerId="ADAL" clId="{7B43277E-1615-4EF6-990F-854EB23B08DD}" dt="2023-10-09T06:58:36.394" v="468" actId="1076"/>
          <ac:spMkLst>
            <pc:docMk/>
            <pc:sldMk cId="1711930739" sldId="565"/>
            <ac:spMk id="8" creationId="{E5F0A77E-05AC-C9B2-286B-67DC4E956E6A}"/>
          </ac:spMkLst>
        </pc:spChg>
        <pc:picChg chg="del">
          <ac:chgData name="George Papadopoulos" userId="606c56e3-2f9e-4eb8-87c3-ed925086fd09" providerId="ADAL" clId="{7B43277E-1615-4EF6-990F-854EB23B08DD}" dt="2023-10-09T06:40:54.946" v="322" actId="478"/>
          <ac:picMkLst>
            <pc:docMk/>
            <pc:sldMk cId="1711930739" sldId="565"/>
            <ac:picMk id="15379" creationId="{C9389C2E-CF41-440F-A553-8AB127CB4618}"/>
          </ac:picMkLst>
        </pc:picChg>
      </pc:sldChg>
      <pc:sldChg chg="addSp delSp modSp add mod modTransition chgLayout">
        <pc:chgData name="George Papadopoulos" userId="606c56e3-2f9e-4eb8-87c3-ed925086fd09" providerId="ADAL" clId="{7B43277E-1615-4EF6-990F-854EB23B08DD}" dt="2023-10-09T14:22:54.220" v="866"/>
        <pc:sldMkLst>
          <pc:docMk/>
          <pc:sldMk cId="706268223" sldId="596"/>
        </pc:sldMkLst>
        <pc:spChg chg="mod">
          <ac:chgData name="George Papadopoulos" userId="606c56e3-2f9e-4eb8-87c3-ed925086fd09" providerId="ADAL" clId="{7B43277E-1615-4EF6-990F-854EB23B08DD}" dt="2023-10-09T07:06:30.791" v="598" actId="2711"/>
          <ac:spMkLst>
            <pc:docMk/>
            <pc:sldMk cId="706268223" sldId="596"/>
            <ac:spMk id="3" creationId="{B4E27BB4-0C2A-686E-5D62-93D6AFC9D425}"/>
          </ac:spMkLst>
        </pc:spChg>
        <pc:spChg chg="mod ord">
          <ac:chgData name="George Papadopoulos" userId="606c56e3-2f9e-4eb8-87c3-ed925086fd09" providerId="ADAL" clId="{7B43277E-1615-4EF6-990F-854EB23B08DD}" dt="2023-10-09T07:06:24.505" v="596" actId="120"/>
          <ac:spMkLst>
            <pc:docMk/>
            <pc:sldMk cId="706268223" sldId="596"/>
            <ac:spMk id="5" creationId="{432492AA-A673-4D77-91E9-28DA7A0A8765}"/>
          </ac:spMkLst>
        </pc:spChg>
        <pc:spChg chg="del mod">
          <ac:chgData name="George Papadopoulos" userId="606c56e3-2f9e-4eb8-87c3-ed925086fd09" providerId="ADAL" clId="{7B43277E-1615-4EF6-990F-854EB23B08DD}" dt="2023-10-09T06:44:46.961" v="406"/>
          <ac:spMkLst>
            <pc:docMk/>
            <pc:sldMk cId="706268223" sldId="596"/>
            <ac:spMk id="6" creationId="{BC17824C-0E5F-0611-08D4-E3D0B54BDB8F}"/>
          </ac:spMkLst>
        </pc:spChg>
        <pc:spChg chg="add del mod ord">
          <ac:chgData name="George Papadopoulos" userId="606c56e3-2f9e-4eb8-87c3-ed925086fd09" providerId="ADAL" clId="{7B43277E-1615-4EF6-990F-854EB23B08DD}" dt="2023-10-09T07:06:27.377" v="597" actId="478"/>
          <ac:spMkLst>
            <pc:docMk/>
            <pc:sldMk cId="706268223" sldId="596"/>
            <ac:spMk id="8" creationId="{C1DED93A-41A4-467C-D80B-BBB275370E9C}"/>
          </ac:spMkLst>
        </pc:spChg>
        <pc:spChg chg="add mod ord">
          <ac:chgData name="George Papadopoulos" userId="606c56e3-2f9e-4eb8-87c3-ed925086fd09" providerId="ADAL" clId="{7B43277E-1615-4EF6-990F-854EB23B08DD}" dt="2023-10-09T06:44:45.983" v="404"/>
          <ac:spMkLst>
            <pc:docMk/>
            <pc:sldMk cId="706268223" sldId="596"/>
            <ac:spMk id="9" creationId="{7161F4B7-3965-7F6D-562A-75D3A1B6C623}"/>
          </ac:spMkLst>
        </pc:spChg>
        <pc:graphicFrameChg chg="modGraphic">
          <ac:chgData name="George Papadopoulos" userId="606c56e3-2f9e-4eb8-87c3-ed925086fd09" providerId="ADAL" clId="{7B43277E-1615-4EF6-990F-854EB23B08DD}" dt="2023-10-09T07:13:18.492" v="650" actId="2711"/>
          <ac:graphicFrameMkLst>
            <pc:docMk/>
            <pc:sldMk cId="706268223" sldId="596"/>
            <ac:graphicFrameMk id="7" creationId="{6F058F41-6ABE-6FCF-A152-915EEEEC48C3}"/>
          </ac:graphicFrameMkLst>
        </pc:graphicFrameChg>
        <pc:picChg chg="add mod">
          <ac:chgData name="George Papadopoulos" userId="606c56e3-2f9e-4eb8-87c3-ed925086fd09" providerId="ADAL" clId="{7B43277E-1615-4EF6-990F-854EB23B08DD}" dt="2023-10-09T12:16:21.010" v="784" actId="1076"/>
          <ac:picMkLst>
            <pc:docMk/>
            <pc:sldMk cId="706268223" sldId="596"/>
            <ac:picMk id="10242" creationId="{7072C690-5E0C-43F8-29A3-0C76A093A35A}"/>
          </ac:picMkLst>
        </pc:picChg>
        <pc:picChg chg="del">
          <ac:chgData name="George Papadopoulos" userId="606c56e3-2f9e-4eb8-87c3-ed925086fd09" providerId="ADAL" clId="{7B43277E-1615-4EF6-990F-854EB23B08DD}" dt="2023-10-09T07:06:19.581" v="593" actId="478"/>
          <ac:picMkLst>
            <pc:docMk/>
            <pc:sldMk cId="706268223" sldId="596"/>
            <ac:picMk id="15379" creationId="{C9389C2E-CF41-440F-A553-8AB127CB4618}"/>
          </ac:picMkLst>
        </pc:picChg>
      </pc:sldChg>
      <pc:sldChg chg="addSp delSp modSp add mod modTransition setBg chgLayout">
        <pc:chgData name="George Papadopoulos" userId="606c56e3-2f9e-4eb8-87c3-ed925086fd09" providerId="ADAL" clId="{7B43277E-1615-4EF6-990F-854EB23B08DD}" dt="2023-10-09T14:22:54.220" v="866"/>
        <pc:sldMkLst>
          <pc:docMk/>
          <pc:sldMk cId="4024502094" sldId="597"/>
        </pc:sldMkLst>
        <pc:spChg chg="mod">
          <ac:chgData name="George Papadopoulos" userId="606c56e3-2f9e-4eb8-87c3-ed925086fd09" providerId="ADAL" clId="{7B43277E-1615-4EF6-990F-854EB23B08DD}" dt="2023-10-09T06:41:16.097" v="325" actId="207"/>
          <ac:spMkLst>
            <pc:docMk/>
            <pc:sldMk cId="4024502094" sldId="597"/>
            <ac:spMk id="2" creationId="{7B12522A-4E40-4791-84C9-D0679259B3B7}"/>
          </ac:spMkLst>
        </pc:spChg>
        <pc:spChg chg="add del mod ord">
          <ac:chgData name="George Papadopoulos" userId="606c56e3-2f9e-4eb8-87c3-ed925086fd09" providerId="ADAL" clId="{7B43277E-1615-4EF6-990F-854EB23B08DD}" dt="2023-10-09T06:59:02.647" v="475" actId="478"/>
          <ac:spMkLst>
            <pc:docMk/>
            <pc:sldMk cId="4024502094" sldId="597"/>
            <ac:spMk id="3" creationId="{70C56316-37D3-88D4-9609-EE2DC46A3DB8}"/>
          </ac:spMkLst>
        </pc:spChg>
        <pc:spChg chg="mod">
          <ac:chgData name="George Papadopoulos" userId="606c56e3-2f9e-4eb8-87c3-ed925086fd09" providerId="ADAL" clId="{7B43277E-1615-4EF6-990F-854EB23B08DD}" dt="2023-10-09T06:41:16.097" v="325" actId="207"/>
          <ac:spMkLst>
            <pc:docMk/>
            <pc:sldMk cId="4024502094" sldId="597"/>
            <ac:spMk id="4" creationId="{71852058-A2AD-4645-8B15-5769067649EC}"/>
          </ac:spMkLst>
        </pc:spChg>
        <pc:spChg chg="mod ord">
          <ac:chgData name="George Papadopoulos" userId="606c56e3-2f9e-4eb8-87c3-ed925086fd09" providerId="ADAL" clId="{7B43277E-1615-4EF6-990F-854EB23B08DD}" dt="2023-10-09T10:59:35.716" v="690" actId="242"/>
          <ac:spMkLst>
            <pc:docMk/>
            <pc:sldMk cId="4024502094" sldId="597"/>
            <ac:spMk id="5" creationId="{432492AA-A673-4D77-91E9-28DA7A0A8765}"/>
          </ac:spMkLst>
        </pc:spChg>
        <pc:spChg chg="add mod ord">
          <ac:chgData name="George Papadopoulos" userId="606c56e3-2f9e-4eb8-87c3-ed925086fd09" providerId="ADAL" clId="{7B43277E-1615-4EF6-990F-854EB23B08DD}" dt="2023-10-09T12:07:41.328" v="725" actId="113"/>
          <ac:spMkLst>
            <pc:docMk/>
            <pc:sldMk cId="4024502094" sldId="597"/>
            <ac:spMk id="7" creationId="{3ACCC989-5A74-D385-8D65-0F8F84F256BF}"/>
          </ac:spMkLst>
        </pc:spChg>
        <pc:spChg chg="del mod">
          <ac:chgData name="George Papadopoulos" userId="606c56e3-2f9e-4eb8-87c3-ed925086fd09" providerId="ADAL" clId="{7B43277E-1615-4EF6-990F-854EB23B08DD}" dt="2023-10-09T10:59:24.064" v="688" actId="26606"/>
          <ac:spMkLst>
            <pc:docMk/>
            <pc:sldMk cId="4024502094" sldId="597"/>
            <ac:spMk id="8" creationId="{E5F0A77E-05AC-C9B2-286B-67DC4E956E6A}"/>
          </ac:spMkLst>
        </pc:spChg>
        <pc:spChg chg="add">
          <ac:chgData name="George Papadopoulos" userId="606c56e3-2f9e-4eb8-87c3-ed925086fd09" providerId="ADAL" clId="{7B43277E-1615-4EF6-990F-854EB23B08DD}" dt="2023-10-09T10:59:24.064" v="688" actId="26606"/>
          <ac:spMkLst>
            <pc:docMk/>
            <pc:sldMk cId="4024502094" sldId="597"/>
            <ac:spMk id="2055" creationId="{0D7B6173-1D58-48E2-83CF-37350F315F75}"/>
          </ac:spMkLst>
        </pc:spChg>
        <pc:spChg chg="add">
          <ac:chgData name="George Papadopoulos" userId="606c56e3-2f9e-4eb8-87c3-ed925086fd09" providerId="ADAL" clId="{7B43277E-1615-4EF6-990F-854EB23B08DD}" dt="2023-10-09T10:59:24.064" v="688" actId="26606"/>
          <ac:spMkLst>
            <pc:docMk/>
            <pc:sldMk cId="4024502094" sldId="597"/>
            <ac:spMk id="2057" creationId="{7803386D-8EC0-490A-9296-FAFCF1ADA274}"/>
          </ac:spMkLst>
        </pc:spChg>
        <pc:spChg chg="add">
          <ac:chgData name="George Papadopoulos" userId="606c56e3-2f9e-4eb8-87c3-ed925086fd09" providerId="ADAL" clId="{7B43277E-1615-4EF6-990F-854EB23B08DD}" dt="2023-10-09T10:59:24.064" v="688" actId="26606"/>
          <ac:spMkLst>
            <pc:docMk/>
            <pc:sldMk cId="4024502094" sldId="597"/>
            <ac:spMk id="2061" creationId="{D87C4F29-0DC4-4901-A2FD-7C88889E6035}"/>
          </ac:spMkLst>
        </pc:spChg>
        <pc:spChg chg="add">
          <ac:chgData name="George Papadopoulos" userId="606c56e3-2f9e-4eb8-87c3-ed925086fd09" providerId="ADAL" clId="{7B43277E-1615-4EF6-990F-854EB23B08DD}" dt="2023-10-09T10:59:24.064" v="688" actId="26606"/>
          <ac:spMkLst>
            <pc:docMk/>
            <pc:sldMk cId="4024502094" sldId="597"/>
            <ac:spMk id="2063" creationId="{E6A781BA-2341-444F-811D-870633C4FB0B}"/>
          </ac:spMkLst>
        </pc:spChg>
        <pc:graphicFrameChg chg="mod modGraphic">
          <ac:chgData name="George Papadopoulos" userId="606c56e3-2f9e-4eb8-87c3-ed925086fd09" providerId="ADAL" clId="{7B43277E-1615-4EF6-990F-854EB23B08DD}" dt="2023-10-09T11:00:29.350" v="719" actId="1076"/>
          <ac:graphicFrameMkLst>
            <pc:docMk/>
            <pc:sldMk cId="4024502094" sldId="597"/>
            <ac:graphicFrameMk id="6" creationId="{DF31B526-E272-501F-5F13-A5D71540348B}"/>
          </ac:graphicFrameMkLst>
        </pc:graphicFrameChg>
        <pc:picChg chg="add mod ord">
          <ac:chgData name="George Papadopoulos" userId="606c56e3-2f9e-4eb8-87c3-ed925086fd09" providerId="ADAL" clId="{7B43277E-1615-4EF6-990F-854EB23B08DD}" dt="2023-10-09T10:59:24.064" v="688" actId="26606"/>
          <ac:picMkLst>
            <pc:docMk/>
            <pc:sldMk cId="4024502094" sldId="597"/>
            <ac:picMk id="2050" creationId="{5F5A17A2-502B-3900-6EC4-3A8B3330E54B}"/>
          </ac:picMkLst>
        </pc:picChg>
        <pc:picChg chg="add">
          <ac:chgData name="George Papadopoulos" userId="606c56e3-2f9e-4eb8-87c3-ed925086fd09" providerId="ADAL" clId="{7B43277E-1615-4EF6-990F-854EB23B08DD}" dt="2023-10-09T10:59:24.064" v="688" actId="26606"/>
          <ac:picMkLst>
            <pc:docMk/>
            <pc:sldMk cId="4024502094" sldId="597"/>
            <ac:picMk id="2059" creationId="{C4720EDA-E218-43A9-8817-08F09F4DB6CA}"/>
          </ac:picMkLst>
        </pc:picChg>
        <pc:picChg chg="del mod">
          <ac:chgData name="George Papadopoulos" userId="606c56e3-2f9e-4eb8-87c3-ed925086fd09" providerId="ADAL" clId="{7B43277E-1615-4EF6-990F-854EB23B08DD}" dt="2023-10-09T06:41:50.562" v="335" actId="478"/>
          <ac:picMkLst>
            <pc:docMk/>
            <pc:sldMk cId="4024502094" sldId="597"/>
            <ac:picMk id="15379" creationId="{C9389C2E-CF41-440F-A553-8AB127CB4618}"/>
          </ac:picMkLst>
        </pc:picChg>
      </pc:sldChg>
      <pc:sldChg chg="addSp delSp modSp add mod modTransition chgLayout">
        <pc:chgData name="George Papadopoulos" userId="606c56e3-2f9e-4eb8-87c3-ed925086fd09" providerId="ADAL" clId="{7B43277E-1615-4EF6-990F-854EB23B08DD}" dt="2023-10-09T14:22:54.220" v="866"/>
        <pc:sldMkLst>
          <pc:docMk/>
          <pc:sldMk cId="1534269250" sldId="598"/>
        </pc:sldMkLst>
        <pc:spChg chg="add del mod ord">
          <ac:chgData name="George Papadopoulos" userId="606c56e3-2f9e-4eb8-87c3-ed925086fd09" providerId="ADAL" clId="{7B43277E-1615-4EF6-990F-854EB23B08DD}" dt="2023-10-09T07:01:50.023" v="515" actId="478"/>
          <ac:spMkLst>
            <pc:docMk/>
            <pc:sldMk cId="1534269250" sldId="598"/>
            <ac:spMk id="3" creationId="{26DF2BA1-8575-95F8-9A76-D47F90B42772}"/>
          </ac:spMkLst>
        </pc:spChg>
        <pc:spChg chg="mod ord">
          <ac:chgData name="George Papadopoulos" userId="606c56e3-2f9e-4eb8-87c3-ed925086fd09" providerId="ADAL" clId="{7B43277E-1615-4EF6-990F-854EB23B08DD}" dt="2023-10-09T07:01:46.781" v="514" actId="242"/>
          <ac:spMkLst>
            <pc:docMk/>
            <pc:sldMk cId="1534269250" sldId="598"/>
            <ac:spMk id="5" creationId="{432492AA-A673-4D77-91E9-28DA7A0A8765}"/>
          </ac:spMkLst>
        </pc:spChg>
        <pc:spChg chg="add mod ord">
          <ac:chgData name="George Papadopoulos" userId="606c56e3-2f9e-4eb8-87c3-ed925086fd09" providerId="ADAL" clId="{7B43277E-1615-4EF6-990F-854EB23B08DD}" dt="2023-10-09T06:42:42.191" v="356" actId="700"/>
          <ac:spMkLst>
            <pc:docMk/>
            <pc:sldMk cId="1534269250" sldId="598"/>
            <ac:spMk id="7" creationId="{C08425C5-7409-2B6A-15A5-D61C7281498F}"/>
          </ac:spMkLst>
        </pc:spChg>
        <pc:spChg chg="mod">
          <ac:chgData name="George Papadopoulos" userId="606c56e3-2f9e-4eb8-87c3-ed925086fd09" providerId="ADAL" clId="{7B43277E-1615-4EF6-990F-854EB23B08DD}" dt="2023-10-09T07:02:11.579" v="519" actId="1076"/>
          <ac:spMkLst>
            <pc:docMk/>
            <pc:sldMk cId="1534269250" sldId="598"/>
            <ac:spMk id="8" creationId="{FDAC9DF2-409C-B77A-FB84-FCADB9860F1A}"/>
          </ac:spMkLst>
        </pc:spChg>
        <pc:graphicFrameChg chg="modGraphic">
          <ac:chgData name="George Papadopoulos" userId="606c56e3-2f9e-4eb8-87c3-ed925086fd09" providerId="ADAL" clId="{7B43277E-1615-4EF6-990F-854EB23B08DD}" dt="2023-10-09T07:13:56.962" v="658" actId="2711"/>
          <ac:graphicFrameMkLst>
            <pc:docMk/>
            <pc:sldMk cId="1534269250" sldId="598"/>
            <ac:graphicFrameMk id="6" creationId="{FEEDEBDE-93B9-FA2D-3BA3-D8E8267F7335}"/>
          </ac:graphicFrameMkLst>
        </pc:graphicFrameChg>
        <pc:picChg chg="add mod">
          <ac:chgData name="George Papadopoulos" userId="606c56e3-2f9e-4eb8-87c3-ed925086fd09" providerId="ADAL" clId="{7B43277E-1615-4EF6-990F-854EB23B08DD}" dt="2023-10-09T12:09:28.918" v="736" actId="1076"/>
          <ac:picMkLst>
            <pc:docMk/>
            <pc:sldMk cId="1534269250" sldId="598"/>
            <ac:picMk id="3074" creationId="{D38FFDE5-0F48-595F-D45A-3BAA4E04A22E}"/>
          </ac:picMkLst>
        </pc:picChg>
        <pc:picChg chg="del">
          <ac:chgData name="George Papadopoulos" userId="606c56e3-2f9e-4eb8-87c3-ed925086fd09" providerId="ADAL" clId="{7B43277E-1615-4EF6-990F-854EB23B08DD}" dt="2023-10-09T06:42:35.947" v="355" actId="478"/>
          <ac:picMkLst>
            <pc:docMk/>
            <pc:sldMk cId="1534269250" sldId="598"/>
            <ac:picMk id="15379" creationId="{C9389C2E-CF41-440F-A553-8AB127CB4618}"/>
          </ac:picMkLst>
        </pc:picChg>
      </pc:sldChg>
      <pc:sldChg chg="addSp delSp modSp add mod modTransition chgLayout">
        <pc:chgData name="George Papadopoulos" userId="606c56e3-2f9e-4eb8-87c3-ed925086fd09" providerId="ADAL" clId="{7B43277E-1615-4EF6-990F-854EB23B08DD}" dt="2023-10-09T14:22:54.220" v="866"/>
        <pc:sldMkLst>
          <pc:docMk/>
          <pc:sldMk cId="1802567696" sldId="599"/>
        </pc:sldMkLst>
        <pc:spChg chg="mod ord">
          <ac:chgData name="George Papadopoulos" userId="606c56e3-2f9e-4eb8-87c3-ed925086fd09" providerId="ADAL" clId="{7B43277E-1615-4EF6-990F-854EB23B08DD}" dt="2023-10-09T07:02:25.155" v="524" actId="20577"/>
          <ac:spMkLst>
            <pc:docMk/>
            <pc:sldMk cId="1802567696" sldId="599"/>
            <ac:spMk id="5" creationId="{432492AA-A673-4D77-91E9-28DA7A0A8765}"/>
          </ac:spMkLst>
        </pc:spChg>
        <pc:spChg chg="add del mod ord">
          <ac:chgData name="George Papadopoulos" userId="606c56e3-2f9e-4eb8-87c3-ed925086fd09" providerId="ADAL" clId="{7B43277E-1615-4EF6-990F-854EB23B08DD}" dt="2023-10-09T07:02:28.106" v="525" actId="478"/>
          <ac:spMkLst>
            <pc:docMk/>
            <pc:sldMk cId="1802567696" sldId="599"/>
            <ac:spMk id="6" creationId="{7D47AF9A-0334-F30C-CF25-94EA104B7C49}"/>
          </ac:spMkLst>
        </pc:spChg>
        <pc:spChg chg="add mod ord">
          <ac:chgData name="George Papadopoulos" userId="606c56e3-2f9e-4eb8-87c3-ed925086fd09" providerId="ADAL" clId="{7B43277E-1615-4EF6-990F-854EB23B08DD}" dt="2023-10-09T06:42:50.410" v="358" actId="700"/>
          <ac:spMkLst>
            <pc:docMk/>
            <pc:sldMk cId="1802567696" sldId="599"/>
            <ac:spMk id="7" creationId="{3948B712-0823-AAF2-E38A-6311ADD9660E}"/>
          </ac:spMkLst>
        </pc:spChg>
        <pc:spChg chg="mod">
          <ac:chgData name="George Papadopoulos" userId="606c56e3-2f9e-4eb8-87c3-ed925086fd09" providerId="ADAL" clId="{7B43277E-1615-4EF6-990F-854EB23B08DD}" dt="2023-10-09T07:02:32.130" v="526" actId="2711"/>
          <ac:spMkLst>
            <pc:docMk/>
            <pc:sldMk cId="1802567696" sldId="599"/>
            <ac:spMk id="8" creationId="{FDAC9DF2-409C-B77A-FB84-FCADB9860F1A}"/>
          </ac:spMkLst>
        </pc:spChg>
        <pc:graphicFrameChg chg="modGraphic">
          <ac:chgData name="George Papadopoulos" userId="606c56e3-2f9e-4eb8-87c3-ed925086fd09" providerId="ADAL" clId="{7B43277E-1615-4EF6-990F-854EB23B08DD}" dt="2023-10-09T07:13:52.502" v="657" actId="2711"/>
          <ac:graphicFrameMkLst>
            <pc:docMk/>
            <pc:sldMk cId="1802567696" sldId="599"/>
            <ac:graphicFrameMk id="3" creationId="{B61D2CEF-6C32-80F7-F806-65C2D6541F93}"/>
          </ac:graphicFrameMkLst>
        </pc:graphicFrameChg>
        <pc:picChg chg="add mod">
          <ac:chgData name="George Papadopoulos" userId="606c56e3-2f9e-4eb8-87c3-ed925086fd09" providerId="ADAL" clId="{7B43277E-1615-4EF6-990F-854EB23B08DD}" dt="2023-10-09T12:10:29.365" v="743"/>
          <ac:picMkLst>
            <pc:docMk/>
            <pc:sldMk cId="1802567696" sldId="599"/>
            <ac:picMk id="4098" creationId="{91D65A2C-5FCC-301F-65F8-88A05DB47838}"/>
          </ac:picMkLst>
        </pc:picChg>
        <pc:picChg chg="del">
          <ac:chgData name="George Papadopoulos" userId="606c56e3-2f9e-4eb8-87c3-ed925086fd09" providerId="ADAL" clId="{7B43277E-1615-4EF6-990F-854EB23B08DD}" dt="2023-10-09T07:02:23.701" v="523" actId="478"/>
          <ac:picMkLst>
            <pc:docMk/>
            <pc:sldMk cId="1802567696" sldId="599"/>
            <ac:picMk id="15379" creationId="{C9389C2E-CF41-440F-A553-8AB127CB4618}"/>
          </ac:picMkLst>
        </pc:picChg>
      </pc:sldChg>
      <pc:sldChg chg="addSp delSp modSp add mod modTransition chgLayout">
        <pc:chgData name="George Papadopoulos" userId="606c56e3-2f9e-4eb8-87c3-ed925086fd09" providerId="ADAL" clId="{7B43277E-1615-4EF6-990F-854EB23B08DD}" dt="2023-10-09T14:22:54.220" v="866"/>
        <pc:sldMkLst>
          <pc:docMk/>
          <pc:sldMk cId="4275398241" sldId="600"/>
        </pc:sldMkLst>
        <pc:spChg chg="mod ord">
          <ac:chgData name="George Papadopoulos" userId="606c56e3-2f9e-4eb8-87c3-ed925086fd09" providerId="ADAL" clId="{7B43277E-1615-4EF6-990F-854EB23B08DD}" dt="2023-10-09T07:03:25.136" v="540" actId="242"/>
          <ac:spMkLst>
            <pc:docMk/>
            <pc:sldMk cId="4275398241" sldId="600"/>
            <ac:spMk id="5" creationId="{432492AA-A673-4D77-91E9-28DA7A0A8765}"/>
          </ac:spMkLst>
        </pc:spChg>
        <pc:spChg chg="add del mod ord">
          <ac:chgData name="George Papadopoulos" userId="606c56e3-2f9e-4eb8-87c3-ed925086fd09" providerId="ADAL" clId="{7B43277E-1615-4EF6-990F-854EB23B08DD}" dt="2023-10-09T07:03:27.916" v="541" actId="478"/>
          <ac:spMkLst>
            <pc:docMk/>
            <pc:sldMk cId="4275398241" sldId="600"/>
            <ac:spMk id="6" creationId="{E85322DB-E401-F840-1BD1-ED1891268B45}"/>
          </ac:spMkLst>
        </pc:spChg>
        <pc:spChg chg="mod">
          <ac:chgData name="George Papadopoulos" userId="606c56e3-2f9e-4eb8-87c3-ed925086fd09" providerId="ADAL" clId="{7B43277E-1615-4EF6-990F-854EB23B08DD}" dt="2023-10-09T07:03:34.001" v="542" actId="2711"/>
          <ac:spMkLst>
            <pc:docMk/>
            <pc:sldMk cId="4275398241" sldId="600"/>
            <ac:spMk id="7" creationId="{C0E31248-30C2-339C-1282-893CAC128253}"/>
          </ac:spMkLst>
        </pc:spChg>
        <pc:spChg chg="add mod ord">
          <ac:chgData name="George Papadopoulos" userId="606c56e3-2f9e-4eb8-87c3-ed925086fd09" providerId="ADAL" clId="{7B43277E-1615-4EF6-990F-854EB23B08DD}" dt="2023-10-09T06:43:21.812" v="368" actId="700"/>
          <ac:spMkLst>
            <pc:docMk/>
            <pc:sldMk cId="4275398241" sldId="600"/>
            <ac:spMk id="8" creationId="{2975075C-09D3-2739-E06E-29E487C2F1CC}"/>
          </ac:spMkLst>
        </pc:spChg>
        <pc:graphicFrameChg chg="mod modGraphic">
          <ac:chgData name="George Papadopoulos" userId="606c56e3-2f9e-4eb8-87c3-ed925086fd09" providerId="ADAL" clId="{7B43277E-1615-4EF6-990F-854EB23B08DD}" dt="2023-10-09T07:13:35.135" v="654" actId="2711"/>
          <ac:graphicFrameMkLst>
            <pc:docMk/>
            <pc:sldMk cId="4275398241" sldId="600"/>
            <ac:graphicFrameMk id="3" creationId="{B3185365-11F0-E15F-5466-BD11BF6DD224}"/>
          </ac:graphicFrameMkLst>
        </pc:graphicFrameChg>
        <pc:picChg chg="add mod">
          <ac:chgData name="George Papadopoulos" userId="606c56e3-2f9e-4eb8-87c3-ed925086fd09" providerId="ADAL" clId="{7B43277E-1615-4EF6-990F-854EB23B08DD}" dt="2023-10-09T12:13:45.548" v="765" actId="1076"/>
          <ac:picMkLst>
            <pc:docMk/>
            <pc:sldMk cId="4275398241" sldId="600"/>
            <ac:picMk id="5122" creationId="{969D7E55-3CB4-1483-7681-37F4D52F7E16}"/>
          </ac:picMkLst>
        </pc:picChg>
        <pc:picChg chg="del">
          <ac:chgData name="George Papadopoulos" userId="606c56e3-2f9e-4eb8-87c3-ed925086fd09" providerId="ADAL" clId="{7B43277E-1615-4EF6-990F-854EB23B08DD}" dt="2023-10-09T07:03:19.813" v="537" actId="478"/>
          <ac:picMkLst>
            <pc:docMk/>
            <pc:sldMk cId="4275398241" sldId="600"/>
            <ac:picMk id="15379" creationId="{C9389C2E-CF41-440F-A553-8AB127CB4618}"/>
          </ac:picMkLst>
        </pc:picChg>
      </pc:sldChg>
      <pc:sldChg chg="addSp delSp modSp add mod modTransition chgLayout">
        <pc:chgData name="George Papadopoulos" userId="606c56e3-2f9e-4eb8-87c3-ed925086fd09" providerId="ADAL" clId="{7B43277E-1615-4EF6-990F-854EB23B08DD}" dt="2023-10-09T14:22:54.220" v="866"/>
        <pc:sldMkLst>
          <pc:docMk/>
          <pc:sldMk cId="2517647947" sldId="601"/>
        </pc:sldMkLst>
        <pc:spChg chg="add del mod ord">
          <ac:chgData name="George Papadopoulos" userId="606c56e3-2f9e-4eb8-87c3-ed925086fd09" providerId="ADAL" clId="{7B43277E-1615-4EF6-990F-854EB23B08DD}" dt="2023-10-09T07:04:07.902" v="553" actId="478"/>
          <ac:spMkLst>
            <pc:docMk/>
            <pc:sldMk cId="2517647947" sldId="601"/>
            <ac:spMk id="3" creationId="{EA4EE1E7-7514-EB6C-5E4F-A51E2D63401F}"/>
          </ac:spMkLst>
        </pc:spChg>
        <pc:spChg chg="mod ord">
          <ac:chgData name="George Papadopoulos" userId="606c56e3-2f9e-4eb8-87c3-ed925086fd09" providerId="ADAL" clId="{7B43277E-1615-4EF6-990F-854EB23B08DD}" dt="2023-10-09T07:04:05.498" v="552" actId="242"/>
          <ac:spMkLst>
            <pc:docMk/>
            <pc:sldMk cId="2517647947" sldId="601"/>
            <ac:spMk id="5" creationId="{432492AA-A673-4D77-91E9-28DA7A0A8765}"/>
          </ac:spMkLst>
        </pc:spChg>
        <pc:spChg chg="mod">
          <ac:chgData name="George Papadopoulos" userId="606c56e3-2f9e-4eb8-87c3-ed925086fd09" providerId="ADAL" clId="{7B43277E-1615-4EF6-990F-854EB23B08DD}" dt="2023-10-09T07:04:15.279" v="554" actId="2711"/>
          <ac:spMkLst>
            <pc:docMk/>
            <pc:sldMk cId="2517647947" sldId="601"/>
            <ac:spMk id="7" creationId="{C0E31248-30C2-339C-1282-893CAC128253}"/>
          </ac:spMkLst>
        </pc:spChg>
        <pc:spChg chg="add mod ord">
          <ac:chgData name="George Papadopoulos" userId="606c56e3-2f9e-4eb8-87c3-ed925086fd09" providerId="ADAL" clId="{7B43277E-1615-4EF6-990F-854EB23B08DD}" dt="2023-10-09T06:43:51.453" v="375" actId="700"/>
          <ac:spMkLst>
            <pc:docMk/>
            <pc:sldMk cId="2517647947" sldId="601"/>
            <ac:spMk id="8" creationId="{CBDDC20F-A602-28CE-CD9D-AA44370CCBC1}"/>
          </ac:spMkLst>
        </pc:spChg>
        <pc:graphicFrameChg chg="modGraphic">
          <ac:chgData name="George Papadopoulos" userId="606c56e3-2f9e-4eb8-87c3-ed925086fd09" providerId="ADAL" clId="{7B43277E-1615-4EF6-990F-854EB23B08DD}" dt="2023-10-09T07:13:31.745" v="653" actId="2711"/>
          <ac:graphicFrameMkLst>
            <pc:docMk/>
            <pc:sldMk cId="2517647947" sldId="601"/>
            <ac:graphicFrameMk id="6" creationId="{D2378798-52AA-4192-E0F0-E254D15360F1}"/>
          </ac:graphicFrameMkLst>
        </pc:graphicFrameChg>
        <pc:picChg chg="add mod">
          <ac:chgData name="George Papadopoulos" userId="606c56e3-2f9e-4eb8-87c3-ed925086fd09" providerId="ADAL" clId="{7B43277E-1615-4EF6-990F-854EB23B08DD}" dt="2023-10-09T12:13:49.155" v="766" actId="1076"/>
          <ac:picMkLst>
            <pc:docMk/>
            <pc:sldMk cId="2517647947" sldId="601"/>
            <ac:picMk id="6146" creationId="{EBFCD029-D026-7413-A5DE-42324E6B014D}"/>
          </ac:picMkLst>
        </pc:picChg>
        <pc:picChg chg="del">
          <ac:chgData name="George Papadopoulos" userId="606c56e3-2f9e-4eb8-87c3-ed925086fd09" providerId="ADAL" clId="{7B43277E-1615-4EF6-990F-854EB23B08DD}" dt="2023-10-09T07:04:00.681" v="549" actId="478"/>
          <ac:picMkLst>
            <pc:docMk/>
            <pc:sldMk cId="2517647947" sldId="601"/>
            <ac:picMk id="15379" creationId="{C9389C2E-CF41-440F-A553-8AB127CB4618}"/>
          </ac:picMkLst>
        </pc:picChg>
      </pc:sldChg>
      <pc:sldChg chg="addSp delSp modSp add mod modTransition chgLayout">
        <pc:chgData name="George Papadopoulos" userId="606c56e3-2f9e-4eb8-87c3-ed925086fd09" providerId="ADAL" clId="{7B43277E-1615-4EF6-990F-854EB23B08DD}" dt="2023-10-09T14:22:54.220" v="866"/>
        <pc:sldMkLst>
          <pc:docMk/>
          <pc:sldMk cId="564386512" sldId="602"/>
        </pc:sldMkLst>
        <pc:spChg chg="mod">
          <ac:chgData name="George Papadopoulos" userId="606c56e3-2f9e-4eb8-87c3-ed925086fd09" providerId="ADAL" clId="{7B43277E-1615-4EF6-990F-854EB23B08DD}" dt="2023-10-09T07:04:54.124" v="562" actId="2711"/>
          <ac:spMkLst>
            <pc:docMk/>
            <pc:sldMk cId="564386512" sldId="602"/>
            <ac:spMk id="3" creationId="{8AE069D7-F11D-64FD-6569-E83C548DF865}"/>
          </ac:spMkLst>
        </pc:spChg>
        <pc:spChg chg="mod ord">
          <ac:chgData name="George Papadopoulos" userId="606c56e3-2f9e-4eb8-87c3-ed925086fd09" providerId="ADAL" clId="{7B43277E-1615-4EF6-990F-854EB23B08DD}" dt="2023-10-09T07:04:46.582" v="560" actId="242"/>
          <ac:spMkLst>
            <pc:docMk/>
            <pc:sldMk cId="564386512" sldId="602"/>
            <ac:spMk id="5" creationId="{432492AA-A673-4D77-91E9-28DA7A0A8765}"/>
          </ac:spMkLst>
        </pc:spChg>
        <pc:spChg chg="del mod">
          <ac:chgData name="George Papadopoulos" userId="606c56e3-2f9e-4eb8-87c3-ed925086fd09" providerId="ADAL" clId="{7B43277E-1615-4EF6-990F-854EB23B08DD}" dt="2023-10-09T06:44:13.189" v="386"/>
          <ac:spMkLst>
            <pc:docMk/>
            <pc:sldMk cId="564386512" sldId="602"/>
            <ac:spMk id="6" creationId="{BC17824C-0E5F-0611-08D4-E3D0B54BDB8F}"/>
          </ac:spMkLst>
        </pc:spChg>
        <pc:spChg chg="add del mod ord">
          <ac:chgData name="George Papadopoulos" userId="606c56e3-2f9e-4eb8-87c3-ed925086fd09" providerId="ADAL" clId="{7B43277E-1615-4EF6-990F-854EB23B08DD}" dt="2023-10-09T07:04:49.388" v="561" actId="478"/>
          <ac:spMkLst>
            <pc:docMk/>
            <pc:sldMk cId="564386512" sldId="602"/>
            <ac:spMk id="7" creationId="{451105E9-EA94-4BAA-55D5-6070FD338947}"/>
          </ac:spMkLst>
        </pc:spChg>
        <pc:spChg chg="add mod ord">
          <ac:chgData name="George Papadopoulos" userId="606c56e3-2f9e-4eb8-87c3-ed925086fd09" providerId="ADAL" clId="{7B43277E-1615-4EF6-990F-854EB23B08DD}" dt="2023-10-09T06:44:11.988" v="383"/>
          <ac:spMkLst>
            <pc:docMk/>
            <pc:sldMk cId="564386512" sldId="602"/>
            <ac:spMk id="8" creationId="{BBCE1586-5388-9685-4262-7831600EC1AC}"/>
          </ac:spMkLst>
        </pc:spChg>
        <pc:picChg chg="add mod">
          <ac:chgData name="George Papadopoulos" userId="606c56e3-2f9e-4eb8-87c3-ed925086fd09" providerId="ADAL" clId="{7B43277E-1615-4EF6-990F-854EB23B08DD}" dt="2023-10-09T12:14:23.996" v="770"/>
          <ac:picMkLst>
            <pc:docMk/>
            <pc:sldMk cId="564386512" sldId="602"/>
            <ac:picMk id="7170" creationId="{5D957021-9EC8-58CF-4CD8-E875F73983D5}"/>
          </ac:picMkLst>
        </pc:picChg>
        <pc:picChg chg="del">
          <ac:chgData name="George Papadopoulos" userId="606c56e3-2f9e-4eb8-87c3-ed925086fd09" providerId="ADAL" clId="{7B43277E-1615-4EF6-990F-854EB23B08DD}" dt="2023-10-09T06:44:13.187" v="384" actId="478"/>
          <ac:picMkLst>
            <pc:docMk/>
            <pc:sldMk cId="564386512" sldId="602"/>
            <ac:picMk id="15379" creationId="{C9389C2E-CF41-440F-A553-8AB127CB4618}"/>
          </ac:picMkLst>
        </pc:picChg>
      </pc:sldChg>
      <pc:sldChg chg="addSp delSp modSp add mod modTransition chgLayout">
        <pc:chgData name="George Papadopoulos" userId="606c56e3-2f9e-4eb8-87c3-ed925086fd09" providerId="ADAL" clId="{7B43277E-1615-4EF6-990F-854EB23B08DD}" dt="2023-10-09T14:22:54.220" v="866"/>
        <pc:sldMkLst>
          <pc:docMk/>
          <pc:sldMk cId="4043783441" sldId="603"/>
        </pc:sldMkLst>
        <pc:spChg chg="mod ord">
          <ac:chgData name="George Papadopoulos" userId="606c56e3-2f9e-4eb8-87c3-ed925086fd09" providerId="ADAL" clId="{7B43277E-1615-4EF6-990F-854EB23B08DD}" dt="2023-10-09T07:05:40.214" v="584" actId="242"/>
          <ac:spMkLst>
            <pc:docMk/>
            <pc:sldMk cId="4043783441" sldId="603"/>
            <ac:spMk id="5" creationId="{432492AA-A673-4D77-91E9-28DA7A0A8765}"/>
          </ac:spMkLst>
        </pc:spChg>
        <pc:spChg chg="add del mod ord">
          <ac:chgData name="George Papadopoulos" userId="606c56e3-2f9e-4eb8-87c3-ed925086fd09" providerId="ADAL" clId="{7B43277E-1615-4EF6-990F-854EB23B08DD}" dt="2023-10-09T07:05:44.547" v="585" actId="478"/>
          <ac:spMkLst>
            <pc:docMk/>
            <pc:sldMk cId="4043783441" sldId="603"/>
            <ac:spMk id="6" creationId="{DF6360A6-F0D6-F46B-A678-C9584544CE8A}"/>
          </ac:spMkLst>
        </pc:spChg>
        <pc:spChg chg="mod">
          <ac:chgData name="George Papadopoulos" userId="606c56e3-2f9e-4eb8-87c3-ed925086fd09" providerId="ADAL" clId="{7B43277E-1615-4EF6-990F-854EB23B08DD}" dt="2023-10-09T07:05:52.088" v="587" actId="1076"/>
          <ac:spMkLst>
            <pc:docMk/>
            <pc:sldMk cId="4043783441" sldId="603"/>
            <ac:spMk id="7" creationId="{2841D377-7750-73FF-2AAA-4F7C24F56E74}"/>
          </ac:spMkLst>
        </pc:spChg>
        <pc:spChg chg="add mod ord">
          <ac:chgData name="George Papadopoulos" userId="606c56e3-2f9e-4eb8-87c3-ed925086fd09" providerId="ADAL" clId="{7B43277E-1615-4EF6-990F-854EB23B08DD}" dt="2023-10-09T06:44:30.146" v="395" actId="700"/>
          <ac:spMkLst>
            <pc:docMk/>
            <pc:sldMk cId="4043783441" sldId="603"/>
            <ac:spMk id="8" creationId="{2F9A8A7C-B882-9EB9-B93C-91CDC28DBDC5}"/>
          </ac:spMkLst>
        </pc:spChg>
        <pc:graphicFrameChg chg="mod modGraphic">
          <ac:chgData name="George Papadopoulos" userId="606c56e3-2f9e-4eb8-87c3-ed925086fd09" providerId="ADAL" clId="{7B43277E-1615-4EF6-990F-854EB23B08DD}" dt="2023-10-09T07:13:23.600" v="651" actId="2711"/>
          <ac:graphicFrameMkLst>
            <pc:docMk/>
            <pc:sldMk cId="4043783441" sldId="603"/>
            <ac:graphicFrameMk id="3" creationId="{ED2642E5-BC3D-6C2B-17BA-98DDA59EF9F2}"/>
          </ac:graphicFrameMkLst>
        </pc:graphicFrameChg>
        <pc:picChg chg="add mod">
          <ac:chgData name="George Papadopoulos" userId="606c56e3-2f9e-4eb8-87c3-ed925086fd09" providerId="ADAL" clId="{7B43277E-1615-4EF6-990F-854EB23B08DD}" dt="2023-10-09T12:15:17.098" v="777" actId="1076"/>
          <ac:picMkLst>
            <pc:docMk/>
            <pc:sldMk cId="4043783441" sldId="603"/>
            <ac:picMk id="8194" creationId="{6214FAED-F381-75D0-FC7E-606899A3A276}"/>
          </ac:picMkLst>
        </pc:picChg>
        <pc:picChg chg="del">
          <ac:chgData name="George Papadopoulos" userId="606c56e3-2f9e-4eb8-87c3-ed925086fd09" providerId="ADAL" clId="{7B43277E-1615-4EF6-990F-854EB23B08DD}" dt="2023-10-09T07:05:34.539" v="581" actId="478"/>
          <ac:picMkLst>
            <pc:docMk/>
            <pc:sldMk cId="4043783441" sldId="603"/>
            <ac:picMk id="15379" creationId="{C9389C2E-CF41-440F-A553-8AB127CB4618}"/>
          </ac:picMkLst>
        </pc:picChg>
      </pc:sldChg>
      <pc:sldChg chg="addSp delSp modSp add mod modTransition setBg chgLayout">
        <pc:chgData name="George Papadopoulos" userId="606c56e3-2f9e-4eb8-87c3-ed925086fd09" providerId="ADAL" clId="{7B43277E-1615-4EF6-990F-854EB23B08DD}" dt="2023-10-09T14:22:54.220" v="866"/>
        <pc:sldMkLst>
          <pc:docMk/>
          <pc:sldMk cId="2545374263" sldId="604"/>
        </pc:sldMkLst>
        <pc:spChg chg="add del mod">
          <ac:chgData name="George Papadopoulos" userId="606c56e3-2f9e-4eb8-87c3-ed925086fd09" providerId="ADAL" clId="{7B43277E-1615-4EF6-990F-854EB23B08DD}" dt="2023-10-09T12:18:14.032" v="795" actId="26606"/>
          <ac:spMkLst>
            <pc:docMk/>
            <pc:sldMk cId="2545374263" sldId="604"/>
            <ac:spMk id="3" creationId="{B4E27BB4-0C2A-686E-5D62-93D6AFC9D425}"/>
          </ac:spMkLst>
        </pc:spChg>
        <pc:spChg chg="mod ord">
          <ac:chgData name="George Papadopoulos" userId="606c56e3-2f9e-4eb8-87c3-ed925086fd09" providerId="ADAL" clId="{7B43277E-1615-4EF6-990F-854EB23B08DD}" dt="2023-10-09T12:19:03.262" v="814" actId="403"/>
          <ac:spMkLst>
            <pc:docMk/>
            <pc:sldMk cId="2545374263" sldId="604"/>
            <ac:spMk id="5" creationId="{432492AA-A673-4D77-91E9-28DA7A0A8765}"/>
          </ac:spMkLst>
        </pc:spChg>
        <pc:spChg chg="add del mod ord">
          <ac:chgData name="George Papadopoulos" userId="606c56e3-2f9e-4eb8-87c3-ed925086fd09" providerId="ADAL" clId="{7B43277E-1615-4EF6-990F-854EB23B08DD}" dt="2023-10-09T07:06:52.584" v="605" actId="478"/>
          <ac:spMkLst>
            <pc:docMk/>
            <pc:sldMk cId="2545374263" sldId="604"/>
            <ac:spMk id="6" creationId="{4C9F1969-48D3-8FA3-56EB-1DAA181554A6}"/>
          </ac:spMkLst>
        </pc:spChg>
        <pc:spChg chg="add mod ord">
          <ac:chgData name="George Papadopoulos" userId="606c56e3-2f9e-4eb8-87c3-ed925086fd09" providerId="ADAL" clId="{7B43277E-1615-4EF6-990F-854EB23B08DD}" dt="2023-10-09T12:19:16.111" v="815" actId="108"/>
          <ac:spMkLst>
            <pc:docMk/>
            <pc:sldMk cId="2545374263" sldId="604"/>
            <ac:spMk id="7" creationId="{8054101A-8D7E-6291-98C9-3F5BD66574BB}"/>
          </ac:spMkLst>
        </pc:spChg>
        <pc:spChg chg="add del">
          <ac:chgData name="George Papadopoulos" userId="606c56e3-2f9e-4eb8-87c3-ed925086fd09" providerId="ADAL" clId="{7B43277E-1615-4EF6-990F-854EB23B08DD}" dt="2023-10-09T12:18:14.018" v="794" actId="26606"/>
          <ac:spMkLst>
            <pc:docMk/>
            <pc:sldMk cId="2545374263" sldId="604"/>
            <ac:spMk id="11271" creationId="{F13C74B1-5B17-4795-BED0-7140497B445A}"/>
          </ac:spMkLst>
        </pc:spChg>
        <pc:spChg chg="add del">
          <ac:chgData name="George Papadopoulos" userId="606c56e3-2f9e-4eb8-87c3-ed925086fd09" providerId="ADAL" clId="{7B43277E-1615-4EF6-990F-854EB23B08DD}" dt="2023-10-09T12:18:14.018" v="794" actId="26606"/>
          <ac:spMkLst>
            <pc:docMk/>
            <pc:sldMk cId="2545374263" sldId="604"/>
            <ac:spMk id="11273" creationId="{D4974D33-8DC5-464E-8C6D-BE58F0669C17}"/>
          </ac:spMkLst>
        </pc:spChg>
        <pc:picChg chg="add mod ord">
          <ac:chgData name="George Papadopoulos" userId="606c56e3-2f9e-4eb8-87c3-ed925086fd09" providerId="ADAL" clId="{7B43277E-1615-4EF6-990F-854EB23B08DD}" dt="2023-10-09T12:18:14.032" v="795" actId="26606"/>
          <ac:picMkLst>
            <pc:docMk/>
            <pc:sldMk cId="2545374263" sldId="604"/>
            <ac:picMk id="11266" creationId="{120E58A2-5DB9-8784-72C6-B81102C554EA}"/>
          </ac:picMkLst>
        </pc:picChg>
        <pc:picChg chg="del">
          <ac:chgData name="George Papadopoulos" userId="606c56e3-2f9e-4eb8-87c3-ed925086fd09" providerId="ADAL" clId="{7B43277E-1615-4EF6-990F-854EB23B08DD}" dt="2023-10-09T07:06:46.232" v="602" actId="478"/>
          <ac:picMkLst>
            <pc:docMk/>
            <pc:sldMk cId="2545374263" sldId="604"/>
            <ac:picMk id="15379" creationId="{C9389C2E-CF41-440F-A553-8AB127CB4618}"/>
          </ac:picMkLst>
        </pc:picChg>
      </pc:sldChg>
      <pc:sldChg chg="add del">
        <pc:chgData name="George Papadopoulos" userId="606c56e3-2f9e-4eb8-87c3-ed925086fd09" providerId="ADAL" clId="{7B43277E-1615-4EF6-990F-854EB23B08DD}" dt="2023-10-09T06:41:44.388" v="334" actId="47"/>
        <pc:sldMkLst>
          <pc:docMk/>
          <pc:sldMk cId="2773693352" sldId="606"/>
        </pc:sldMkLst>
      </pc:sldChg>
      <pc:sldChg chg="add del">
        <pc:chgData name="George Papadopoulos" userId="606c56e3-2f9e-4eb8-87c3-ed925086fd09" providerId="ADAL" clId="{7B43277E-1615-4EF6-990F-854EB23B08DD}" dt="2023-10-09T06:42:31.328" v="353" actId="47"/>
        <pc:sldMkLst>
          <pc:docMk/>
          <pc:sldMk cId="2743402490" sldId="607"/>
        </pc:sldMkLst>
      </pc:sldChg>
      <pc:sldChg chg="add del">
        <pc:chgData name="George Papadopoulos" userId="606c56e3-2f9e-4eb8-87c3-ed925086fd09" providerId="ADAL" clId="{7B43277E-1615-4EF6-990F-854EB23B08DD}" dt="2023-10-09T06:42:45.236" v="357" actId="47"/>
        <pc:sldMkLst>
          <pc:docMk/>
          <pc:sldMk cId="3372572678" sldId="608"/>
        </pc:sldMkLst>
      </pc:sldChg>
      <pc:sldChg chg="add del">
        <pc:chgData name="George Papadopoulos" userId="606c56e3-2f9e-4eb8-87c3-ed925086fd09" providerId="ADAL" clId="{7B43277E-1615-4EF6-990F-854EB23B08DD}" dt="2023-10-09T06:43:03.407" v="359" actId="47"/>
        <pc:sldMkLst>
          <pc:docMk/>
          <pc:sldMk cId="2280933280" sldId="609"/>
        </pc:sldMkLst>
      </pc:sldChg>
      <pc:sldChg chg="add del">
        <pc:chgData name="George Papadopoulos" userId="606c56e3-2f9e-4eb8-87c3-ed925086fd09" providerId="ADAL" clId="{7B43277E-1615-4EF6-990F-854EB23B08DD}" dt="2023-10-09T06:43:35.218" v="372" actId="47"/>
        <pc:sldMkLst>
          <pc:docMk/>
          <pc:sldMk cId="1222941097" sldId="611"/>
        </pc:sldMkLst>
      </pc:sldChg>
      <pc:sldChg chg="add del">
        <pc:chgData name="George Papadopoulos" userId="606c56e3-2f9e-4eb8-87c3-ed925086fd09" providerId="ADAL" clId="{7B43277E-1615-4EF6-990F-854EB23B08DD}" dt="2023-10-09T06:43:55.992" v="377" actId="47"/>
        <pc:sldMkLst>
          <pc:docMk/>
          <pc:sldMk cId="2730383799" sldId="612"/>
        </pc:sldMkLst>
      </pc:sldChg>
      <pc:sldChg chg="add del">
        <pc:chgData name="George Papadopoulos" userId="606c56e3-2f9e-4eb8-87c3-ed925086fd09" providerId="ADAL" clId="{7B43277E-1615-4EF6-990F-854EB23B08DD}" dt="2023-10-09T06:44:48.184" v="407" actId="47"/>
        <pc:sldMkLst>
          <pc:docMk/>
          <pc:sldMk cId="962134997" sldId="615"/>
        </pc:sldMkLst>
      </pc:sldChg>
      <pc:sldChg chg="add del">
        <pc:chgData name="George Papadopoulos" userId="606c56e3-2f9e-4eb8-87c3-ed925086fd09" providerId="ADAL" clId="{7B43277E-1615-4EF6-990F-854EB23B08DD}" dt="2023-10-09T06:42:33.023" v="354" actId="47"/>
        <pc:sldMkLst>
          <pc:docMk/>
          <pc:sldMk cId="66455050" sldId="616"/>
        </pc:sldMkLst>
      </pc:sldChg>
      <pc:sldChg chg="add del">
        <pc:chgData name="George Papadopoulos" userId="606c56e3-2f9e-4eb8-87c3-ed925086fd09" providerId="ADAL" clId="{7B43277E-1615-4EF6-990F-854EB23B08DD}" dt="2023-10-09T06:43:40.859" v="373" actId="47"/>
        <pc:sldMkLst>
          <pc:docMk/>
          <pc:sldMk cId="2775930364" sldId="617"/>
        </pc:sldMkLst>
      </pc:sldChg>
      <pc:sldChg chg="add del">
        <pc:chgData name="George Papadopoulos" userId="606c56e3-2f9e-4eb8-87c3-ed925086fd09" providerId="ADAL" clId="{7B43277E-1615-4EF6-990F-854EB23B08DD}" dt="2023-10-09T06:43:42.193" v="374" actId="47"/>
        <pc:sldMkLst>
          <pc:docMk/>
          <pc:sldMk cId="1014915010" sldId="618"/>
        </pc:sldMkLst>
      </pc:sldChg>
      <pc:sldChg chg="add del">
        <pc:chgData name="George Papadopoulos" userId="606c56e3-2f9e-4eb8-87c3-ed925086fd09" providerId="ADAL" clId="{7B43277E-1615-4EF6-990F-854EB23B08DD}" dt="2023-10-09T06:43:59.385" v="378" actId="47"/>
        <pc:sldMkLst>
          <pc:docMk/>
          <pc:sldMk cId="3244260435" sldId="619"/>
        </pc:sldMkLst>
      </pc:sldChg>
      <pc:sldChg chg="add del">
        <pc:chgData name="George Papadopoulos" userId="606c56e3-2f9e-4eb8-87c3-ed925086fd09" providerId="ADAL" clId="{7B43277E-1615-4EF6-990F-854EB23B08DD}" dt="2023-10-09T06:44:35.222" v="397" actId="47"/>
        <pc:sldMkLst>
          <pc:docMk/>
          <pc:sldMk cId="2605451865" sldId="620"/>
        </pc:sldMkLst>
      </pc:sldChg>
      <pc:sldChg chg="add del">
        <pc:chgData name="George Papadopoulos" userId="606c56e3-2f9e-4eb8-87c3-ed925086fd09" providerId="ADAL" clId="{7B43277E-1615-4EF6-990F-854EB23B08DD}" dt="2023-10-09T06:44:36.634" v="398" actId="47"/>
        <pc:sldMkLst>
          <pc:docMk/>
          <pc:sldMk cId="1073129402" sldId="621"/>
        </pc:sldMkLst>
      </pc:sldChg>
      <pc:sldChg chg="modTransition">
        <pc:chgData name="George Papadopoulos" userId="606c56e3-2f9e-4eb8-87c3-ed925086fd09" providerId="ADAL" clId="{7B43277E-1615-4EF6-990F-854EB23B08DD}" dt="2023-10-09T14:22:54.220" v="866"/>
        <pc:sldMkLst>
          <pc:docMk/>
          <pc:sldMk cId="2503494456" sldId="2141411412"/>
        </pc:sldMkLst>
      </pc:sldChg>
      <pc:sldChg chg="modSp modTransition">
        <pc:chgData name="George Papadopoulos" userId="606c56e3-2f9e-4eb8-87c3-ed925086fd09" providerId="ADAL" clId="{7B43277E-1615-4EF6-990F-854EB23B08DD}" dt="2023-10-09T14:22:54.220" v="866"/>
        <pc:sldMkLst>
          <pc:docMk/>
          <pc:sldMk cId="1791847026" sldId="2141411413"/>
        </pc:sldMkLst>
        <pc:spChg chg="mod">
          <ac:chgData name="George Papadopoulos" userId="606c56e3-2f9e-4eb8-87c3-ed925086fd09" providerId="ADAL" clId="{7B43277E-1615-4EF6-990F-854EB23B08DD}" dt="2023-10-09T06:54:35.226" v="451" actId="2711"/>
          <ac:spMkLst>
            <pc:docMk/>
            <pc:sldMk cId="1791847026" sldId="2141411413"/>
            <ac:spMk id="74" creationId="{5E195490-AF64-4A21-8D5C-F2F1F36544F4}"/>
          </ac:spMkLst>
        </pc:spChg>
        <pc:spChg chg="mod">
          <ac:chgData name="George Papadopoulos" userId="606c56e3-2f9e-4eb8-87c3-ed925086fd09" providerId="ADAL" clId="{7B43277E-1615-4EF6-990F-854EB23B08DD}" dt="2023-10-09T06:54:35.226" v="451" actId="2711"/>
          <ac:spMkLst>
            <pc:docMk/>
            <pc:sldMk cId="1791847026" sldId="2141411413"/>
            <ac:spMk id="78" creationId="{A0B6ECA6-392A-4D34-B55D-4D961780FDCE}"/>
          </ac:spMkLst>
        </pc:spChg>
        <pc:spChg chg="mod">
          <ac:chgData name="George Papadopoulos" userId="606c56e3-2f9e-4eb8-87c3-ed925086fd09" providerId="ADAL" clId="{7B43277E-1615-4EF6-990F-854EB23B08DD}" dt="2023-10-09T06:54:35.226" v="451" actId="2711"/>
          <ac:spMkLst>
            <pc:docMk/>
            <pc:sldMk cId="1791847026" sldId="2141411413"/>
            <ac:spMk id="79" creationId="{5B22E67C-AEE7-4EA6-9766-E856960E7991}"/>
          </ac:spMkLst>
        </pc:spChg>
        <pc:spChg chg="mod">
          <ac:chgData name="George Papadopoulos" userId="606c56e3-2f9e-4eb8-87c3-ed925086fd09" providerId="ADAL" clId="{7B43277E-1615-4EF6-990F-854EB23B08DD}" dt="2023-10-09T06:54:35.226" v="451" actId="2711"/>
          <ac:spMkLst>
            <pc:docMk/>
            <pc:sldMk cId="1791847026" sldId="2141411413"/>
            <ac:spMk id="80" creationId="{3C663013-0766-49AF-9A01-B9B6381DBBA2}"/>
          </ac:spMkLst>
        </pc:spChg>
        <pc:spChg chg="mod">
          <ac:chgData name="George Papadopoulos" userId="606c56e3-2f9e-4eb8-87c3-ed925086fd09" providerId="ADAL" clId="{7B43277E-1615-4EF6-990F-854EB23B08DD}" dt="2023-10-09T06:54:35.226" v="451" actId="2711"/>
          <ac:spMkLst>
            <pc:docMk/>
            <pc:sldMk cId="1791847026" sldId="2141411413"/>
            <ac:spMk id="81" creationId="{0FEFD0D0-84EE-41F4-8F2A-0CE960B6BB07}"/>
          </ac:spMkLst>
        </pc:spChg>
        <pc:spChg chg="mod">
          <ac:chgData name="George Papadopoulos" userId="606c56e3-2f9e-4eb8-87c3-ed925086fd09" providerId="ADAL" clId="{7B43277E-1615-4EF6-990F-854EB23B08DD}" dt="2023-10-09T06:54:35.226" v="451" actId="2711"/>
          <ac:spMkLst>
            <pc:docMk/>
            <pc:sldMk cId="1791847026" sldId="2141411413"/>
            <ac:spMk id="82" creationId="{FADE8E98-1CB5-4DA4-87F8-1A5F305BEAF0}"/>
          </ac:spMkLst>
        </pc:spChg>
        <pc:spChg chg="mod">
          <ac:chgData name="George Papadopoulos" userId="606c56e3-2f9e-4eb8-87c3-ed925086fd09" providerId="ADAL" clId="{7B43277E-1615-4EF6-990F-854EB23B08DD}" dt="2023-10-09T06:54:35.226" v="451" actId="2711"/>
          <ac:spMkLst>
            <pc:docMk/>
            <pc:sldMk cId="1791847026" sldId="2141411413"/>
            <ac:spMk id="84" creationId="{DF4075A3-29D4-4465-B4B0-6A913BC52799}"/>
          </ac:spMkLst>
        </pc:spChg>
        <pc:spChg chg="mod">
          <ac:chgData name="George Papadopoulos" userId="606c56e3-2f9e-4eb8-87c3-ed925086fd09" providerId="ADAL" clId="{7B43277E-1615-4EF6-990F-854EB23B08DD}" dt="2023-10-09T06:54:35.226" v="451" actId="2711"/>
          <ac:spMkLst>
            <pc:docMk/>
            <pc:sldMk cId="1791847026" sldId="2141411413"/>
            <ac:spMk id="87" creationId="{A932482D-E9D0-4E19-880E-4F136CFF8FFC}"/>
          </ac:spMkLst>
        </pc:spChg>
        <pc:spChg chg="mod">
          <ac:chgData name="George Papadopoulos" userId="606c56e3-2f9e-4eb8-87c3-ed925086fd09" providerId="ADAL" clId="{7B43277E-1615-4EF6-990F-854EB23B08DD}" dt="2023-10-09T06:54:35.226" v="451" actId="2711"/>
          <ac:spMkLst>
            <pc:docMk/>
            <pc:sldMk cId="1791847026" sldId="2141411413"/>
            <ac:spMk id="88" creationId="{4E2EC384-9913-4EFE-AF76-E9B8F5DA74A6}"/>
          </ac:spMkLst>
        </pc:spChg>
        <pc:spChg chg="mod">
          <ac:chgData name="George Papadopoulos" userId="606c56e3-2f9e-4eb8-87c3-ed925086fd09" providerId="ADAL" clId="{7B43277E-1615-4EF6-990F-854EB23B08DD}" dt="2023-10-09T06:54:35.226" v="451" actId="2711"/>
          <ac:spMkLst>
            <pc:docMk/>
            <pc:sldMk cId="1791847026" sldId="2141411413"/>
            <ac:spMk id="89" creationId="{DDE50DC0-BA6E-4109-AF54-F7119B1C189B}"/>
          </ac:spMkLst>
        </pc:spChg>
        <pc:spChg chg="mod">
          <ac:chgData name="George Papadopoulos" userId="606c56e3-2f9e-4eb8-87c3-ed925086fd09" providerId="ADAL" clId="{7B43277E-1615-4EF6-990F-854EB23B08DD}" dt="2023-10-09T06:54:35.226" v="451" actId="2711"/>
          <ac:spMkLst>
            <pc:docMk/>
            <pc:sldMk cId="1791847026" sldId="2141411413"/>
            <ac:spMk id="90" creationId="{E70EF947-BAAB-4763-BC73-5324E6189820}"/>
          </ac:spMkLst>
        </pc:spChg>
        <pc:spChg chg="mod">
          <ac:chgData name="George Papadopoulos" userId="606c56e3-2f9e-4eb8-87c3-ed925086fd09" providerId="ADAL" clId="{7B43277E-1615-4EF6-990F-854EB23B08DD}" dt="2023-10-09T06:54:35.226" v="451" actId="2711"/>
          <ac:spMkLst>
            <pc:docMk/>
            <pc:sldMk cId="1791847026" sldId="2141411413"/>
            <ac:spMk id="91" creationId="{446228D3-E768-4A2D-8E1F-02F313D6AC55}"/>
          </ac:spMkLst>
        </pc:spChg>
        <pc:spChg chg="mod">
          <ac:chgData name="George Papadopoulos" userId="606c56e3-2f9e-4eb8-87c3-ed925086fd09" providerId="ADAL" clId="{7B43277E-1615-4EF6-990F-854EB23B08DD}" dt="2023-10-09T06:54:35.226" v="451" actId="2711"/>
          <ac:spMkLst>
            <pc:docMk/>
            <pc:sldMk cId="1791847026" sldId="2141411413"/>
            <ac:spMk id="92" creationId="{91C33453-D9CB-477A-9C82-843FD0473ACA}"/>
          </ac:spMkLst>
        </pc:spChg>
        <pc:spChg chg="mod">
          <ac:chgData name="George Papadopoulos" userId="606c56e3-2f9e-4eb8-87c3-ed925086fd09" providerId="ADAL" clId="{7B43277E-1615-4EF6-990F-854EB23B08DD}" dt="2023-10-09T06:54:35.226" v="451" actId="2711"/>
          <ac:spMkLst>
            <pc:docMk/>
            <pc:sldMk cId="1791847026" sldId="2141411413"/>
            <ac:spMk id="93" creationId="{EC6624E7-5E1B-4D28-8B41-56C738B2E5A0}"/>
          </ac:spMkLst>
        </pc:spChg>
        <pc:spChg chg="mod">
          <ac:chgData name="George Papadopoulos" userId="606c56e3-2f9e-4eb8-87c3-ed925086fd09" providerId="ADAL" clId="{7B43277E-1615-4EF6-990F-854EB23B08DD}" dt="2023-10-09T06:54:35.226" v="451" actId="2711"/>
          <ac:spMkLst>
            <pc:docMk/>
            <pc:sldMk cId="1791847026" sldId="2141411413"/>
            <ac:spMk id="94" creationId="{169D6F60-4FFA-4FB4-AB8B-BC80E9DA9176}"/>
          </ac:spMkLst>
        </pc:spChg>
        <pc:spChg chg="mod">
          <ac:chgData name="George Papadopoulos" userId="606c56e3-2f9e-4eb8-87c3-ed925086fd09" providerId="ADAL" clId="{7B43277E-1615-4EF6-990F-854EB23B08DD}" dt="2023-10-09T06:54:35.226" v="451" actId="2711"/>
          <ac:spMkLst>
            <pc:docMk/>
            <pc:sldMk cId="1791847026" sldId="2141411413"/>
            <ac:spMk id="95" creationId="{737CD511-3798-4C78-B497-71518B439D63}"/>
          </ac:spMkLst>
        </pc:spChg>
        <pc:spChg chg="mod">
          <ac:chgData name="George Papadopoulos" userId="606c56e3-2f9e-4eb8-87c3-ed925086fd09" providerId="ADAL" clId="{7B43277E-1615-4EF6-990F-854EB23B08DD}" dt="2023-10-09T06:54:35.226" v="451" actId="2711"/>
          <ac:spMkLst>
            <pc:docMk/>
            <pc:sldMk cId="1791847026" sldId="2141411413"/>
            <ac:spMk id="96" creationId="{5867FB6B-AB1F-4E36-BF46-78EE67B81680}"/>
          </ac:spMkLst>
        </pc:spChg>
        <pc:spChg chg="mod">
          <ac:chgData name="George Papadopoulos" userId="606c56e3-2f9e-4eb8-87c3-ed925086fd09" providerId="ADAL" clId="{7B43277E-1615-4EF6-990F-854EB23B08DD}" dt="2023-10-09T06:54:35.226" v="451" actId="2711"/>
          <ac:spMkLst>
            <pc:docMk/>
            <pc:sldMk cId="1791847026" sldId="2141411413"/>
            <ac:spMk id="97" creationId="{F21EB5FA-BA75-4071-AF23-A1332C56C41B}"/>
          </ac:spMkLst>
        </pc:spChg>
        <pc:spChg chg="mod">
          <ac:chgData name="George Papadopoulos" userId="606c56e3-2f9e-4eb8-87c3-ed925086fd09" providerId="ADAL" clId="{7B43277E-1615-4EF6-990F-854EB23B08DD}" dt="2023-10-09T06:54:35.226" v="451" actId="2711"/>
          <ac:spMkLst>
            <pc:docMk/>
            <pc:sldMk cId="1791847026" sldId="2141411413"/>
            <ac:spMk id="98" creationId="{E9885CDB-AAAF-49CD-968C-927604B10962}"/>
          </ac:spMkLst>
        </pc:spChg>
        <pc:spChg chg="mod">
          <ac:chgData name="George Papadopoulos" userId="606c56e3-2f9e-4eb8-87c3-ed925086fd09" providerId="ADAL" clId="{7B43277E-1615-4EF6-990F-854EB23B08DD}" dt="2023-10-09T06:54:35.226" v="451" actId="2711"/>
          <ac:spMkLst>
            <pc:docMk/>
            <pc:sldMk cId="1791847026" sldId="2141411413"/>
            <ac:spMk id="99" creationId="{48C50322-E43B-4840-8E35-E45A8DAEBD03}"/>
          </ac:spMkLst>
        </pc:spChg>
        <pc:spChg chg="mod">
          <ac:chgData name="George Papadopoulos" userId="606c56e3-2f9e-4eb8-87c3-ed925086fd09" providerId="ADAL" clId="{7B43277E-1615-4EF6-990F-854EB23B08DD}" dt="2023-10-09T06:54:35.226" v="451" actId="2711"/>
          <ac:spMkLst>
            <pc:docMk/>
            <pc:sldMk cId="1791847026" sldId="2141411413"/>
            <ac:spMk id="100" creationId="{0B0B91A8-2BA2-4BD4-ABA3-978BE2ED1261}"/>
          </ac:spMkLst>
        </pc:spChg>
        <pc:spChg chg="mod">
          <ac:chgData name="George Papadopoulos" userId="606c56e3-2f9e-4eb8-87c3-ed925086fd09" providerId="ADAL" clId="{7B43277E-1615-4EF6-990F-854EB23B08DD}" dt="2023-10-09T06:54:35.226" v="451" actId="2711"/>
          <ac:spMkLst>
            <pc:docMk/>
            <pc:sldMk cId="1791847026" sldId="2141411413"/>
            <ac:spMk id="101" creationId="{A3BA085A-AD96-4653-8225-4D4F10542200}"/>
          </ac:spMkLst>
        </pc:spChg>
        <pc:grpChg chg="mod">
          <ac:chgData name="George Papadopoulos" userId="606c56e3-2f9e-4eb8-87c3-ed925086fd09" providerId="ADAL" clId="{7B43277E-1615-4EF6-990F-854EB23B08DD}" dt="2023-10-09T06:54:35.226" v="451" actId="2711"/>
          <ac:grpSpMkLst>
            <pc:docMk/>
            <pc:sldMk cId="1791847026" sldId="2141411413"/>
            <ac:grpSpMk id="72" creationId="{FFB034B3-F459-4707-8220-778D38017A28}"/>
          </ac:grpSpMkLst>
        </pc:grpChg>
        <pc:grpChg chg="mod">
          <ac:chgData name="George Papadopoulos" userId="606c56e3-2f9e-4eb8-87c3-ed925086fd09" providerId="ADAL" clId="{7B43277E-1615-4EF6-990F-854EB23B08DD}" dt="2023-10-09T06:54:35.226" v="451" actId="2711"/>
          <ac:grpSpMkLst>
            <pc:docMk/>
            <pc:sldMk cId="1791847026" sldId="2141411413"/>
            <ac:grpSpMk id="83" creationId="{8A56B6EE-81FC-455B-BAC0-B50D9C378ECE}"/>
          </ac:grpSpMkLst>
        </pc:grpChg>
        <pc:grpChg chg="mod">
          <ac:chgData name="George Papadopoulos" userId="606c56e3-2f9e-4eb8-87c3-ed925086fd09" providerId="ADAL" clId="{7B43277E-1615-4EF6-990F-854EB23B08DD}" dt="2023-10-09T06:54:35.226" v="451" actId="2711"/>
          <ac:grpSpMkLst>
            <pc:docMk/>
            <pc:sldMk cId="1791847026" sldId="2141411413"/>
            <ac:grpSpMk id="85" creationId="{6B3A3349-8BDB-4984-9128-BC9764605520}"/>
          </ac:grpSpMkLst>
        </pc:grpChg>
        <pc:grpChg chg="mod">
          <ac:chgData name="George Papadopoulos" userId="606c56e3-2f9e-4eb8-87c3-ed925086fd09" providerId="ADAL" clId="{7B43277E-1615-4EF6-990F-854EB23B08DD}" dt="2023-10-09T06:54:35.226" v="451" actId="2711"/>
          <ac:grpSpMkLst>
            <pc:docMk/>
            <pc:sldMk cId="1791847026" sldId="2141411413"/>
            <ac:grpSpMk id="86" creationId="{725CE607-5460-405F-8460-33C4B152361A}"/>
          </ac:grpSpMkLst>
        </pc:grpChg>
      </pc:sldChg>
      <pc:sldChg chg="del">
        <pc:chgData name="George Papadopoulos" userId="606c56e3-2f9e-4eb8-87c3-ed925086fd09" providerId="ADAL" clId="{7B43277E-1615-4EF6-990F-854EB23B08DD}" dt="2023-10-09T06:46:03.798" v="410" actId="47"/>
        <pc:sldMkLst>
          <pc:docMk/>
          <pc:sldMk cId="154853065" sldId="2141411414"/>
        </pc:sldMkLst>
      </pc:sldChg>
      <pc:sldChg chg="modTransition">
        <pc:chgData name="George Papadopoulos" userId="606c56e3-2f9e-4eb8-87c3-ed925086fd09" providerId="ADAL" clId="{7B43277E-1615-4EF6-990F-854EB23B08DD}" dt="2023-10-09T14:22:54.220" v="866"/>
        <pc:sldMkLst>
          <pc:docMk/>
          <pc:sldMk cId="2495681377" sldId="2141411415"/>
        </pc:sldMkLst>
      </pc:sldChg>
      <pc:sldChg chg="del">
        <pc:chgData name="George Papadopoulos" userId="606c56e3-2f9e-4eb8-87c3-ed925086fd09" providerId="ADAL" clId="{7B43277E-1615-4EF6-990F-854EB23B08DD}" dt="2023-10-09T06:46:03.798" v="410" actId="47"/>
        <pc:sldMkLst>
          <pc:docMk/>
          <pc:sldMk cId="4215844448" sldId="2141411416"/>
        </pc:sldMkLst>
      </pc:sldChg>
      <pc:sldChg chg="modSp modTransition">
        <pc:chgData name="George Papadopoulos" userId="606c56e3-2f9e-4eb8-87c3-ed925086fd09" providerId="ADAL" clId="{7B43277E-1615-4EF6-990F-854EB23B08DD}" dt="2023-10-10T11:38:38.397" v="925" actId="20577"/>
        <pc:sldMkLst>
          <pc:docMk/>
          <pc:sldMk cId="2681639093" sldId="2141411417"/>
        </pc:sldMkLst>
        <pc:graphicFrameChg chg="mod">
          <ac:chgData name="George Papadopoulos" userId="606c56e3-2f9e-4eb8-87c3-ed925086fd09" providerId="ADAL" clId="{7B43277E-1615-4EF6-990F-854EB23B08DD}" dt="2023-10-10T11:38:38.397" v="925" actId="20577"/>
          <ac:graphicFrameMkLst>
            <pc:docMk/>
            <pc:sldMk cId="2681639093" sldId="2141411417"/>
            <ac:graphicFrameMk id="4" creationId="{3A8F37AF-4105-00F8-777B-5386BF0B6B31}"/>
          </ac:graphicFrameMkLst>
        </pc:graphicFrameChg>
      </pc:sldChg>
      <pc:sldChg chg="del">
        <pc:chgData name="George Papadopoulos" userId="606c56e3-2f9e-4eb8-87c3-ed925086fd09" providerId="ADAL" clId="{7B43277E-1615-4EF6-990F-854EB23B08DD}" dt="2023-10-09T06:46:14.587" v="411" actId="47"/>
        <pc:sldMkLst>
          <pc:docMk/>
          <pc:sldMk cId="3590543487" sldId="2141411419"/>
        </pc:sldMkLst>
      </pc:sldChg>
      <pc:sldChg chg="modTransition">
        <pc:chgData name="George Papadopoulos" userId="606c56e3-2f9e-4eb8-87c3-ed925086fd09" providerId="ADAL" clId="{7B43277E-1615-4EF6-990F-854EB23B08DD}" dt="2023-10-09T14:22:54.220" v="866"/>
        <pc:sldMkLst>
          <pc:docMk/>
          <pc:sldMk cId="1154426120" sldId="2141411420"/>
        </pc:sldMkLst>
      </pc:sldChg>
      <pc:sldChg chg="modTransition">
        <pc:chgData name="George Papadopoulos" userId="606c56e3-2f9e-4eb8-87c3-ed925086fd09" providerId="ADAL" clId="{7B43277E-1615-4EF6-990F-854EB23B08DD}" dt="2023-10-09T14:22:54.220" v="866"/>
        <pc:sldMkLst>
          <pc:docMk/>
          <pc:sldMk cId="248779896" sldId="2141411421"/>
        </pc:sldMkLst>
      </pc:sldChg>
      <pc:sldChg chg="modTransition">
        <pc:chgData name="George Papadopoulos" userId="606c56e3-2f9e-4eb8-87c3-ed925086fd09" providerId="ADAL" clId="{7B43277E-1615-4EF6-990F-854EB23B08DD}" dt="2023-10-09T14:22:54.220" v="866"/>
        <pc:sldMkLst>
          <pc:docMk/>
          <pc:sldMk cId="2113102550" sldId="2141411422"/>
        </pc:sldMkLst>
      </pc:sldChg>
      <pc:sldChg chg="del">
        <pc:chgData name="George Papadopoulos" userId="606c56e3-2f9e-4eb8-87c3-ed925086fd09" providerId="ADAL" clId="{7B43277E-1615-4EF6-990F-854EB23B08DD}" dt="2023-10-09T06:46:03.798" v="410" actId="47"/>
        <pc:sldMkLst>
          <pc:docMk/>
          <pc:sldMk cId="3416749734" sldId="2141411423"/>
        </pc:sldMkLst>
      </pc:sldChg>
      <pc:sldChg chg="del">
        <pc:chgData name="George Papadopoulos" userId="606c56e3-2f9e-4eb8-87c3-ed925086fd09" providerId="ADAL" clId="{7B43277E-1615-4EF6-990F-854EB23B08DD}" dt="2023-10-09T06:46:14.587" v="411" actId="47"/>
        <pc:sldMkLst>
          <pc:docMk/>
          <pc:sldMk cId="793281355" sldId="2141411424"/>
        </pc:sldMkLst>
      </pc:sldChg>
      <pc:sldChg chg="modTransition">
        <pc:chgData name="George Papadopoulos" userId="606c56e3-2f9e-4eb8-87c3-ed925086fd09" providerId="ADAL" clId="{7B43277E-1615-4EF6-990F-854EB23B08DD}" dt="2023-10-09T14:22:54.220" v="866"/>
        <pc:sldMkLst>
          <pc:docMk/>
          <pc:sldMk cId="2116086343" sldId="2141411425"/>
        </pc:sldMkLst>
      </pc:sldChg>
      <pc:sldChg chg="modTransition">
        <pc:chgData name="George Papadopoulos" userId="606c56e3-2f9e-4eb8-87c3-ed925086fd09" providerId="ADAL" clId="{7B43277E-1615-4EF6-990F-854EB23B08DD}" dt="2023-10-09T14:22:54.220" v="866"/>
        <pc:sldMkLst>
          <pc:docMk/>
          <pc:sldMk cId="3755953546" sldId="2141411426"/>
        </pc:sldMkLst>
      </pc:sldChg>
      <pc:sldChg chg="modTransition">
        <pc:chgData name="George Papadopoulos" userId="606c56e3-2f9e-4eb8-87c3-ed925086fd09" providerId="ADAL" clId="{7B43277E-1615-4EF6-990F-854EB23B08DD}" dt="2023-10-09T14:22:54.220" v="866"/>
        <pc:sldMkLst>
          <pc:docMk/>
          <pc:sldMk cId="1968111793" sldId="2141411427"/>
        </pc:sldMkLst>
      </pc:sldChg>
      <pc:sldChg chg="modSp modTransition">
        <pc:chgData name="George Papadopoulos" userId="606c56e3-2f9e-4eb8-87c3-ed925086fd09" providerId="ADAL" clId="{7B43277E-1615-4EF6-990F-854EB23B08DD}" dt="2023-10-09T14:22:54.220" v="866"/>
        <pc:sldMkLst>
          <pc:docMk/>
          <pc:sldMk cId="803720660" sldId="2141411428"/>
        </pc:sldMkLst>
        <pc:graphicFrameChg chg="mod">
          <ac:chgData name="George Papadopoulos" userId="606c56e3-2f9e-4eb8-87c3-ed925086fd09" providerId="ADAL" clId="{7B43277E-1615-4EF6-990F-854EB23B08DD}" dt="2023-10-09T06:54:15.977" v="450" actId="2711"/>
          <ac:graphicFrameMkLst>
            <pc:docMk/>
            <pc:sldMk cId="803720660" sldId="2141411428"/>
            <ac:graphicFrameMk id="5" creationId="{6A6722C0-CE46-91F9-4D32-AEEE4510B394}"/>
          </ac:graphicFrameMkLst>
        </pc:graphicFrameChg>
      </pc:sldChg>
      <pc:sldChg chg="addSp delSp add del setBg delDesignElem">
        <pc:chgData name="George Papadopoulos" userId="606c56e3-2f9e-4eb8-87c3-ed925086fd09" providerId="ADAL" clId="{7B43277E-1615-4EF6-990F-854EB23B08DD}" dt="2023-10-09T06:32:14.926" v="144"/>
        <pc:sldMkLst>
          <pc:docMk/>
          <pc:sldMk cId="3459612669" sldId="2141411429"/>
        </pc:sldMkLst>
        <pc:spChg chg="add del">
          <ac:chgData name="George Papadopoulos" userId="606c56e3-2f9e-4eb8-87c3-ed925086fd09" providerId="ADAL" clId="{7B43277E-1615-4EF6-990F-854EB23B08DD}" dt="2023-10-09T06:32:14.926" v="144"/>
          <ac:spMkLst>
            <pc:docMk/>
            <pc:sldMk cId="3459612669" sldId="2141411429"/>
            <ac:spMk id="38" creationId="{A93898FF-D987-4B0E-BFB4-85F5EB356D4D}"/>
          </ac:spMkLst>
        </pc:spChg>
        <pc:spChg chg="add del">
          <ac:chgData name="George Papadopoulos" userId="606c56e3-2f9e-4eb8-87c3-ed925086fd09" providerId="ADAL" clId="{7B43277E-1615-4EF6-990F-854EB23B08DD}" dt="2023-10-09T06:32:14.926" v="144"/>
          <ac:spMkLst>
            <pc:docMk/>
            <pc:sldMk cId="3459612669" sldId="2141411429"/>
            <ac:spMk id="40" creationId="{FEB84055-029C-4E86-8844-D05D96C024BC}"/>
          </ac:spMkLst>
        </pc:spChg>
        <pc:spChg chg="add del">
          <ac:chgData name="George Papadopoulos" userId="606c56e3-2f9e-4eb8-87c3-ed925086fd09" providerId="ADAL" clId="{7B43277E-1615-4EF6-990F-854EB23B08DD}" dt="2023-10-09T06:32:14.926" v="144"/>
          <ac:spMkLst>
            <pc:docMk/>
            <pc:sldMk cId="3459612669" sldId="2141411429"/>
            <ac:spMk id="44" creationId="{799037F2-4CAF-446B-90DB-1480B247AA69}"/>
          </ac:spMkLst>
        </pc:spChg>
        <pc:spChg chg="add del">
          <ac:chgData name="George Papadopoulos" userId="606c56e3-2f9e-4eb8-87c3-ed925086fd09" providerId="ADAL" clId="{7B43277E-1615-4EF6-990F-854EB23B08DD}" dt="2023-10-09T06:32:14.926" v="144"/>
          <ac:spMkLst>
            <pc:docMk/>
            <pc:sldMk cId="3459612669" sldId="2141411429"/>
            <ac:spMk id="46" creationId="{7128589C-AF3D-49CF-BD92-C1D1D2F5387F}"/>
          </ac:spMkLst>
        </pc:spChg>
        <pc:picChg chg="add del">
          <ac:chgData name="George Papadopoulos" userId="606c56e3-2f9e-4eb8-87c3-ed925086fd09" providerId="ADAL" clId="{7B43277E-1615-4EF6-990F-854EB23B08DD}" dt="2023-10-09T06:32:14.926" v="144"/>
          <ac:picMkLst>
            <pc:docMk/>
            <pc:sldMk cId="3459612669" sldId="2141411429"/>
            <ac:picMk id="42" creationId="{8A2842C0-6210-4FDB-B1FF-C14C927377FB}"/>
          </ac:picMkLst>
        </pc:picChg>
      </pc:sldChg>
      <pc:sldChg chg="modSp add mod modTransition">
        <pc:chgData name="George Papadopoulos" userId="606c56e3-2f9e-4eb8-87c3-ed925086fd09" providerId="ADAL" clId="{7B43277E-1615-4EF6-990F-854EB23B08DD}" dt="2023-10-09T14:22:54.220" v="866"/>
        <pc:sldMkLst>
          <pc:docMk/>
          <pc:sldMk cId="4079902560" sldId="2141411429"/>
        </pc:sldMkLst>
        <pc:spChg chg="mod">
          <ac:chgData name="George Papadopoulos" userId="606c56e3-2f9e-4eb8-87c3-ed925086fd09" providerId="ADAL" clId="{7B43277E-1615-4EF6-990F-854EB23B08DD}" dt="2023-10-09T07:10:53.883" v="625" actId="20577"/>
          <ac:spMkLst>
            <pc:docMk/>
            <pc:sldMk cId="4079902560" sldId="2141411429"/>
            <ac:spMk id="2" creationId="{2DC40447-9F92-A649-7404-F10D535618A7}"/>
          </ac:spMkLst>
        </pc:spChg>
      </pc:sldChg>
      <pc:sldChg chg="addSp delSp modSp new mod modTransition modClrScheme chgLayout">
        <pc:chgData name="George Papadopoulos" userId="606c56e3-2f9e-4eb8-87c3-ed925086fd09" providerId="ADAL" clId="{7B43277E-1615-4EF6-990F-854EB23B08DD}" dt="2023-10-09T14:22:54.220" v="866"/>
        <pc:sldMkLst>
          <pc:docMk/>
          <pc:sldMk cId="3633107098" sldId="2141411430"/>
        </pc:sldMkLst>
        <pc:spChg chg="del mod ord">
          <ac:chgData name="George Papadopoulos" userId="606c56e3-2f9e-4eb8-87c3-ed925086fd09" providerId="ADAL" clId="{7B43277E-1615-4EF6-990F-854EB23B08DD}" dt="2023-10-09T06:35:38.461" v="188" actId="700"/>
          <ac:spMkLst>
            <pc:docMk/>
            <pc:sldMk cId="3633107098" sldId="2141411430"/>
            <ac:spMk id="2" creationId="{3DA84894-0FA6-08E6-2D5E-792DFAF93CEB}"/>
          </ac:spMkLst>
        </pc:spChg>
        <pc:spChg chg="del mod ord">
          <ac:chgData name="George Papadopoulos" userId="606c56e3-2f9e-4eb8-87c3-ed925086fd09" providerId="ADAL" clId="{7B43277E-1615-4EF6-990F-854EB23B08DD}" dt="2023-10-09T06:35:38.461" v="188" actId="700"/>
          <ac:spMkLst>
            <pc:docMk/>
            <pc:sldMk cId="3633107098" sldId="2141411430"/>
            <ac:spMk id="3" creationId="{D3013A65-3A9A-320D-C913-7242C4291F91}"/>
          </ac:spMkLst>
        </pc:spChg>
        <pc:spChg chg="add mod ord">
          <ac:chgData name="George Papadopoulos" userId="606c56e3-2f9e-4eb8-87c3-ed925086fd09" providerId="ADAL" clId="{7B43277E-1615-4EF6-990F-854EB23B08DD}" dt="2023-10-09T06:36:06.959" v="242" actId="20577"/>
          <ac:spMkLst>
            <pc:docMk/>
            <pc:sldMk cId="3633107098" sldId="2141411430"/>
            <ac:spMk id="4" creationId="{92DACF88-5323-30E0-DBF6-BF6E62540728}"/>
          </ac:spMkLst>
        </pc:spChg>
        <pc:spChg chg="add mod ord">
          <ac:chgData name="George Papadopoulos" userId="606c56e3-2f9e-4eb8-87c3-ed925086fd09" providerId="ADAL" clId="{7B43277E-1615-4EF6-990F-854EB23B08DD}" dt="2023-10-09T06:35:38.461" v="188" actId="700"/>
          <ac:spMkLst>
            <pc:docMk/>
            <pc:sldMk cId="3633107098" sldId="2141411430"/>
            <ac:spMk id="5" creationId="{11BB354B-FEE6-F676-8BC8-325A9ACD505B}"/>
          </ac:spMkLst>
        </pc:spChg>
        <pc:graphicFrameChg chg="add mod">
          <ac:chgData name="George Papadopoulos" userId="606c56e3-2f9e-4eb8-87c3-ed925086fd09" providerId="ADAL" clId="{7B43277E-1615-4EF6-990F-854EB23B08DD}" dt="2023-10-09T06:35:51.864" v="192" actId="20577"/>
          <ac:graphicFrameMkLst>
            <pc:docMk/>
            <pc:sldMk cId="3633107098" sldId="2141411430"/>
            <ac:graphicFrameMk id="6" creationId="{3DFEF026-C98E-F17A-99DF-301B52FC10BE}"/>
          </ac:graphicFrameMkLst>
        </pc:graphicFrameChg>
      </pc:sldChg>
      <pc:sldChg chg="addSp delSp modSp new mod modTransition setBg modClrScheme delDesignElem chgLayout">
        <pc:chgData name="George Papadopoulos" userId="606c56e3-2f9e-4eb8-87c3-ed925086fd09" providerId="ADAL" clId="{7B43277E-1615-4EF6-990F-854EB23B08DD}" dt="2023-10-09T14:22:54.220" v="866"/>
        <pc:sldMkLst>
          <pc:docMk/>
          <pc:sldMk cId="2789751438" sldId="2141411431"/>
        </pc:sldMkLst>
        <pc:spChg chg="mod ord">
          <ac:chgData name="George Papadopoulos" userId="606c56e3-2f9e-4eb8-87c3-ed925086fd09" providerId="ADAL" clId="{7B43277E-1615-4EF6-990F-854EB23B08DD}" dt="2023-10-09T10:58:19.240" v="681" actId="700"/>
          <ac:spMkLst>
            <pc:docMk/>
            <pc:sldMk cId="2789751438" sldId="2141411431"/>
            <ac:spMk id="2" creationId="{CA4F3E01-9A19-887E-D2B9-75BC26D31494}"/>
          </ac:spMkLst>
        </pc:spChg>
        <pc:spChg chg="add del mod ord">
          <ac:chgData name="George Papadopoulos" userId="606c56e3-2f9e-4eb8-87c3-ed925086fd09" providerId="ADAL" clId="{7B43277E-1615-4EF6-990F-854EB23B08DD}" dt="2023-10-09T06:37:21.990" v="275" actId="700"/>
          <ac:spMkLst>
            <pc:docMk/>
            <pc:sldMk cId="2789751438" sldId="2141411431"/>
            <ac:spMk id="3" creationId="{112823AD-2090-6BF5-0937-FEA3220B27C7}"/>
          </ac:spMkLst>
        </pc:spChg>
        <pc:spChg chg="add del mod ord">
          <ac:chgData name="George Papadopoulos" userId="606c56e3-2f9e-4eb8-87c3-ed925086fd09" providerId="ADAL" clId="{7B43277E-1615-4EF6-990F-854EB23B08DD}" dt="2023-10-09T10:58:19.240" v="681" actId="700"/>
          <ac:spMkLst>
            <pc:docMk/>
            <pc:sldMk cId="2789751438" sldId="2141411431"/>
            <ac:spMk id="3" creationId="{42773D54-751F-57A6-5B4E-564072D46976}"/>
          </ac:spMkLst>
        </pc:spChg>
        <pc:spChg chg="add del mod ord">
          <ac:chgData name="George Papadopoulos" userId="606c56e3-2f9e-4eb8-87c3-ed925086fd09" providerId="ADAL" clId="{7B43277E-1615-4EF6-990F-854EB23B08DD}" dt="2023-10-09T10:58:10.795" v="677"/>
          <ac:spMkLst>
            <pc:docMk/>
            <pc:sldMk cId="2789751438" sldId="2141411431"/>
            <ac:spMk id="4" creationId="{B5563EF5-4326-D29F-EC80-33CEB4D1354A}"/>
          </ac:spMkLst>
        </pc:spChg>
        <pc:spChg chg="add del mod ord">
          <ac:chgData name="George Papadopoulos" userId="606c56e3-2f9e-4eb8-87c3-ed925086fd09" providerId="ADAL" clId="{7B43277E-1615-4EF6-990F-854EB23B08DD}" dt="2023-10-09T10:58:19.240" v="681" actId="700"/>
          <ac:spMkLst>
            <pc:docMk/>
            <pc:sldMk cId="2789751438" sldId="2141411431"/>
            <ac:spMk id="6" creationId="{074607E5-152B-F507-A0DB-F3D63CDDE55F}"/>
          </ac:spMkLst>
        </pc:spChg>
        <pc:spChg chg="add del mod ord">
          <ac:chgData name="George Papadopoulos" userId="606c56e3-2f9e-4eb8-87c3-ed925086fd09" providerId="ADAL" clId="{7B43277E-1615-4EF6-990F-854EB23B08DD}" dt="2023-10-09T10:58:19.240" v="681" actId="700"/>
          <ac:spMkLst>
            <pc:docMk/>
            <pc:sldMk cId="2789751438" sldId="2141411431"/>
            <ac:spMk id="7" creationId="{FDA1221D-126C-9BDA-7E97-B420FFEDF471}"/>
          </ac:spMkLst>
        </pc:spChg>
        <pc:spChg chg="add del mod ord">
          <ac:chgData name="George Papadopoulos" userId="606c56e3-2f9e-4eb8-87c3-ed925086fd09" providerId="ADAL" clId="{7B43277E-1615-4EF6-990F-854EB23B08DD}" dt="2023-10-09T10:58:10.795" v="677"/>
          <ac:spMkLst>
            <pc:docMk/>
            <pc:sldMk cId="2789751438" sldId="2141411431"/>
            <ac:spMk id="8" creationId="{8643F68B-6F49-28D3-13BC-BB2AE70D912C}"/>
          </ac:spMkLst>
        </pc:spChg>
        <pc:spChg chg="add del">
          <ac:chgData name="George Papadopoulos" userId="606c56e3-2f9e-4eb8-87c3-ed925086fd09" providerId="ADAL" clId="{7B43277E-1615-4EF6-990F-854EB23B08DD}" dt="2023-10-09T10:58:11.771" v="678" actId="26606"/>
          <ac:spMkLst>
            <pc:docMk/>
            <pc:sldMk cId="2789751438" sldId="2141411431"/>
            <ac:spMk id="1031" creationId="{0D7B6173-1D58-48E2-83CF-37350F315F75}"/>
          </ac:spMkLst>
        </pc:spChg>
        <pc:spChg chg="add del">
          <ac:chgData name="George Papadopoulos" userId="606c56e3-2f9e-4eb8-87c3-ed925086fd09" providerId="ADAL" clId="{7B43277E-1615-4EF6-990F-854EB23B08DD}" dt="2023-10-09T10:58:11.771" v="678" actId="26606"/>
          <ac:spMkLst>
            <pc:docMk/>
            <pc:sldMk cId="2789751438" sldId="2141411431"/>
            <ac:spMk id="1033" creationId="{C8292F7E-869E-47EE-864B-31158A8092F6}"/>
          </ac:spMkLst>
        </pc:spChg>
        <pc:spChg chg="add del">
          <ac:chgData name="George Papadopoulos" userId="606c56e3-2f9e-4eb8-87c3-ed925086fd09" providerId="ADAL" clId="{7B43277E-1615-4EF6-990F-854EB23B08DD}" dt="2023-10-09T10:58:11.771" v="678" actId="26606"/>
          <ac:spMkLst>
            <pc:docMk/>
            <pc:sldMk cId="2789751438" sldId="2141411431"/>
            <ac:spMk id="1037" creationId="{DE152F22-1707-453C-8C48-6B5CDD242809}"/>
          </ac:spMkLst>
        </pc:spChg>
        <pc:spChg chg="add del">
          <ac:chgData name="George Papadopoulos" userId="606c56e3-2f9e-4eb8-87c3-ed925086fd09" providerId="ADAL" clId="{7B43277E-1615-4EF6-990F-854EB23B08DD}" dt="2023-10-09T10:58:11.771" v="678" actId="26606"/>
          <ac:spMkLst>
            <pc:docMk/>
            <pc:sldMk cId="2789751438" sldId="2141411431"/>
            <ac:spMk id="1039" creationId="{90F3EC41-E060-4D79-8F5B-1DD6A3A9D26B}"/>
          </ac:spMkLst>
        </pc:spChg>
        <pc:graphicFrameChg chg="add del mod">
          <ac:chgData name="George Papadopoulos" userId="606c56e3-2f9e-4eb8-87c3-ed925086fd09" providerId="ADAL" clId="{7B43277E-1615-4EF6-990F-854EB23B08DD}" dt="2023-10-09T06:37:01.594" v="273"/>
          <ac:graphicFrameMkLst>
            <pc:docMk/>
            <pc:sldMk cId="2789751438" sldId="2141411431"/>
            <ac:graphicFrameMk id="4" creationId="{72BD0BE7-E3E0-71EA-4DDA-7576288C7313}"/>
          </ac:graphicFrameMkLst>
        </pc:graphicFrameChg>
        <pc:graphicFrameChg chg="add mod ord modGraphic">
          <ac:chgData name="George Papadopoulos" userId="606c56e3-2f9e-4eb8-87c3-ed925086fd09" providerId="ADAL" clId="{7B43277E-1615-4EF6-990F-854EB23B08DD}" dt="2023-10-09T14:14:55" v="822" actId="14100"/>
          <ac:graphicFrameMkLst>
            <pc:docMk/>
            <pc:sldMk cId="2789751438" sldId="2141411431"/>
            <ac:graphicFrameMk id="5" creationId="{6B70A3A5-3B7A-5CC6-98F5-D5901616C4E9}"/>
          </ac:graphicFrameMkLst>
        </pc:graphicFrameChg>
        <pc:graphicFrameChg chg="add del mod">
          <ac:chgData name="George Papadopoulos" userId="606c56e3-2f9e-4eb8-87c3-ed925086fd09" providerId="ADAL" clId="{7B43277E-1615-4EF6-990F-854EB23B08DD}" dt="2023-10-09T06:38:58.554" v="285"/>
          <ac:graphicFrameMkLst>
            <pc:docMk/>
            <pc:sldMk cId="2789751438" sldId="2141411431"/>
            <ac:graphicFrameMk id="8" creationId="{6F18D50E-8549-F428-0FD6-C7F4108FA3C0}"/>
          </ac:graphicFrameMkLst>
        </pc:graphicFrameChg>
        <pc:picChg chg="add del mod">
          <ac:chgData name="George Papadopoulos" userId="606c56e3-2f9e-4eb8-87c3-ed925086fd09" providerId="ADAL" clId="{7B43277E-1615-4EF6-990F-854EB23B08DD}" dt="2023-10-09T10:58:30.255" v="685" actId="1076"/>
          <ac:picMkLst>
            <pc:docMk/>
            <pc:sldMk cId="2789751438" sldId="2141411431"/>
            <ac:picMk id="1026" creationId="{A607007E-E903-08FE-0CBE-17BE8E8B36CF}"/>
          </ac:picMkLst>
        </pc:picChg>
        <pc:picChg chg="add del">
          <ac:chgData name="George Papadopoulos" userId="606c56e3-2f9e-4eb8-87c3-ed925086fd09" providerId="ADAL" clId="{7B43277E-1615-4EF6-990F-854EB23B08DD}" dt="2023-10-09T10:58:11.771" v="678" actId="26606"/>
          <ac:picMkLst>
            <pc:docMk/>
            <pc:sldMk cId="2789751438" sldId="2141411431"/>
            <ac:picMk id="1035" creationId="{355717D4-33C9-419C-8D9C-17C7079673E4}"/>
          </ac:picMkLst>
        </pc:picChg>
      </pc:sldChg>
      <pc:sldMasterChg chg="modTransition modSldLayout">
        <pc:chgData name="George Papadopoulos" userId="606c56e3-2f9e-4eb8-87c3-ed925086fd09" providerId="ADAL" clId="{7B43277E-1615-4EF6-990F-854EB23B08DD}" dt="2023-10-09T14:22:54.220" v="866"/>
        <pc:sldMasterMkLst>
          <pc:docMk/>
          <pc:sldMasterMk cId="4123587662" sldId="2147483648"/>
        </pc:sldMasterMkLst>
        <pc:sldLayoutChg chg="addSp delSp modSp modTransition">
          <pc:chgData name="George Papadopoulos" userId="606c56e3-2f9e-4eb8-87c3-ed925086fd09" providerId="ADAL" clId="{7B43277E-1615-4EF6-990F-854EB23B08DD}" dt="2023-10-09T14:22:54.220" v="866"/>
          <pc:sldLayoutMkLst>
            <pc:docMk/>
            <pc:sldMasterMk cId="4123587662" sldId="2147483648"/>
            <pc:sldLayoutMk cId="3674901916" sldId="2147483649"/>
          </pc:sldLayoutMkLst>
          <pc:picChg chg="add mod">
            <ac:chgData name="George Papadopoulos" userId="606c56e3-2f9e-4eb8-87c3-ed925086fd09" providerId="ADAL" clId="{7B43277E-1615-4EF6-990F-854EB23B08DD}" dt="2023-10-09T06:27:07.503" v="139"/>
            <ac:picMkLst>
              <pc:docMk/>
              <pc:sldMasterMk cId="4123587662" sldId="2147483648"/>
              <pc:sldLayoutMk cId="3674901916" sldId="2147483649"/>
              <ac:picMk id="7" creationId="{7026D179-A62C-C035-1EDF-9DD037FBB34A}"/>
            </ac:picMkLst>
          </pc:picChg>
          <pc:picChg chg="del">
            <ac:chgData name="George Papadopoulos" userId="606c56e3-2f9e-4eb8-87c3-ed925086fd09" providerId="ADAL" clId="{7B43277E-1615-4EF6-990F-854EB23B08DD}" dt="2023-10-09T06:27:07.158" v="138" actId="478"/>
            <ac:picMkLst>
              <pc:docMk/>
              <pc:sldMasterMk cId="4123587662" sldId="2147483648"/>
              <pc:sldLayoutMk cId="3674901916" sldId="2147483649"/>
              <ac:picMk id="2052" creationId="{6B12687A-89D5-43FE-168F-C5D414723F9C}"/>
            </ac:picMkLst>
          </pc:picChg>
        </pc:sldLayoutChg>
        <pc:sldLayoutChg chg="addSp delSp modSp modTransition">
          <pc:chgData name="George Papadopoulos" userId="606c56e3-2f9e-4eb8-87c3-ed925086fd09" providerId="ADAL" clId="{7B43277E-1615-4EF6-990F-854EB23B08DD}" dt="2023-10-09T14:22:54.220" v="866"/>
          <pc:sldLayoutMkLst>
            <pc:docMk/>
            <pc:sldMasterMk cId="4123587662" sldId="2147483648"/>
            <pc:sldLayoutMk cId="1863566932" sldId="2147483650"/>
          </pc:sldLayoutMkLst>
          <pc:picChg chg="del">
            <ac:chgData name="George Papadopoulos" userId="606c56e3-2f9e-4eb8-87c3-ed925086fd09" providerId="ADAL" clId="{7B43277E-1615-4EF6-990F-854EB23B08DD}" dt="2023-10-09T06:27:10.557" v="140" actId="478"/>
            <ac:picMkLst>
              <pc:docMk/>
              <pc:sldMasterMk cId="4123587662" sldId="2147483648"/>
              <pc:sldLayoutMk cId="1863566932" sldId="2147483650"/>
              <ac:picMk id="2" creationId="{092ACE12-F5B6-BB4B-C389-99838210105E}"/>
            </ac:picMkLst>
          </pc:picChg>
          <pc:picChg chg="add mod">
            <ac:chgData name="George Papadopoulos" userId="606c56e3-2f9e-4eb8-87c3-ed925086fd09" providerId="ADAL" clId="{7B43277E-1615-4EF6-990F-854EB23B08DD}" dt="2023-10-09T06:27:10.928" v="141"/>
            <ac:picMkLst>
              <pc:docMk/>
              <pc:sldMasterMk cId="4123587662" sldId="2147483648"/>
              <pc:sldLayoutMk cId="1863566932" sldId="2147483650"/>
              <ac:picMk id="3" creationId="{EF02D32E-3C45-9E2B-A499-26B7D48B9C5C}"/>
            </ac:picMkLst>
          </pc:picChg>
        </pc:sldLayoutChg>
        <pc:sldLayoutChg chg="modTransition">
          <pc:chgData name="George Papadopoulos" userId="606c56e3-2f9e-4eb8-87c3-ed925086fd09" providerId="ADAL" clId="{7B43277E-1615-4EF6-990F-854EB23B08DD}" dt="2023-10-09T14:22:54.220" v="866"/>
          <pc:sldLayoutMkLst>
            <pc:docMk/>
            <pc:sldMasterMk cId="4123587662" sldId="2147483648"/>
            <pc:sldLayoutMk cId="3722355290" sldId="2147483651"/>
          </pc:sldLayoutMkLst>
        </pc:sldLayoutChg>
        <pc:sldLayoutChg chg="addSp delSp modSp mod modTransition">
          <pc:chgData name="George Papadopoulos" userId="606c56e3-2f9e-4eb8-87c3-ed925086fd09" providerId="ADAL" clId="{7B43277E-1615-4EF6-990F-854EB23B08DD}" dt="2023-10-09T14:22:54.220" v="866"/>
          <pc:sldLayoutMkLst>
            <pc:docMk/>
            <pc:sldMasterMk cId="4123587662" sldId="2147483648"/>
            <pc:sldLayoutMk cId="79402300" sldId="2147483652"/>
          </pc:sldLayoutMkLst>
          <pc:picChg chg="del">
            <ac:chgData name="George Papadopoulos" userId="606c56e3-2f9e-4eb8-87c3-ed925086fd09" providerId="ADAL" clId="{7B43277E-1615-4EF6-990F-854EB23B08DD}" dt="2023-10-09T06:25:03.363" v="99" actId="478"/>
            <ac:picMkLst>
              <pc:docMk/>
              <pc:sldMasterMk cId="4123587662" sldId="2147483648"/>
              <pc:sldLayoutMk cId="79402300" sldId="2147483652"/>
              <ac:picMk id="9" creationId="{0E2B6CAD-3288-8881-5DA1-6462C11FE8D4}"/>
            </ac:picMkLst>
          </pc:picChg>
          <pc:picChg chg="add mod">
            <ac:chgData name="George Papadopoulos" userId="606c56e3-2f9e-4eb8-87c3-ed925086fd09" providerId="ADAL" clId="{7B43277E-1615-4EF6-990F-854EB23B08DD}" dt="2023-10-09T06:25:18.858" v="103"/>
            <ac:picMkLst>
              <pc:docMk/>
              <pc:sldMasterMk cId="4123587662" sldId="2147483648"/>
              <pc:sldLayoutMk cId="79402300" sldId="2147483652"/>
              <ac:picMk id="10" creationId="{38C971EC-F5FE-3BDB-3854-359E447A8092}"/>
            </ac:picMkLst>
          </pc:picChg>
        </pc:sldLayoutChg>
        <pc:sldLayoutChg chg="addSp delSp modSp modTransition">
          <pc:chgData name="George Papadopoulos" userId="606c56e3-2f9e-4eb8-87c3-ed925086fd09" providerId="ADAL" clId="{7B43277E-1615-4EF6-990F-854EB23B08DD}" dt="2023-10-09T14:22:54.220" v="866"/>
          <pc:sldLayoutMkLst>
            <pc:docMk/>
            <pc:sldMasterMk cId="4123587662" sldId="2147483648"/>
            <pc:sldLayoutMk cId="3935362144" sldId="2147483653"/>
          </pc:sldLayoutMkLst>
          <pc:picChg chg="del">
            <ac:chgData name="George Papadopoulos" userId="606c56e3-2f9e-4eb8-87c3-ed925086fd09" providerId="ADAL" clId="{7B43277E-1615-4EF6-990F-854EB23B08DD}" dt="2023-10-09T06:25:25.369" v="104" actId="478"/>
            <ac:picMkLst>
              <pc:docMk/>
              <pc:sldMasterMk cId="4123587662" sldId="2147483648"/>
              <pc:sldLayoutMk cId="3935362144" sldId="2147483653"/>
              <ac:picMk id="11" creationId="{818C28A5-CEB5-B731-354A-16ADAE4F9FC4}"/>
            </ac:picMkLst>
          </pc:picChg>
          <pc:picChg chg="add mod">
            <ac:chgData name="George Papadopoulos" userId="606c56e3-2f9e-4eb8-87c3-ed925086fd09" providerId="ADAL" clId="{7B43277E-1615-4EF6-990F-854EB23B08DD}" dt="2023-10-09T06:25:25.740" v="105"/>
            <ac:picMkLst>
              <pc:docMk/>
              <pc:sldMasterMk cId="4123587662" sldId="2147483648"/>
              <pc:sldLayoutMk cId="3935362144" sldId="2147483653"/>
              <ac:picMk id="12" creationId="{48326EAB-FF89-F920-3026-4EEE0F89169A}"/>
            </ac:picMkLst>
          </pc:picChg>
        </pc:sldLayoutChg>
        <pc:sldLayoutChg chg="addSp delSp modSp modTransition">
          <pc:chgData name="George Papadopoulos" userId="606c56e3-2f9e-4eb8-87c3-ed925086fd09" providerId="ADAL" clId="{7B43277E-1615-4EF6-990F-854EB23B08DD}" dt="2023-10-09T14:22:54.220" v="866"/>
          <pc:sldLayoutMkLst>
            <pc:docMk/>
            <pc:sldMasterMk cId="4123587662" sldId="2147483648"/>
            <pc:sldLayoutMk cId="109769785" sldId="2147483654"/>
          </pc:sldLayoutMkLst>
          <pc:picChg chg="del">
            <ac:chgData name="George Papadopoulos" userId="606c56e3-2f9e-4eb8-87c3-ed925086fd09" providerId="ADAL" clId="{7B43277E-1615-4EF6-990F-854EB23B08DD}" dt="2023-10-09T06:25:28.044" v="106" actId="478"/>
            <ac:picMkLst>
              <pc:docMk/>
              <pc:sldMasterMk cId="4123587662" sldId="2147483648"/>
              <pc:sldLayoutMk cId="109769785" sldId="2147483654"/>
              <ac:picMk id="7" creationId="{F7BB7B35-711F-1343-26A4-1D23B37E141F}"/>
            </ac:picMkLst>
          </pc:picChg>
          <pc:picChg chg="add mod">
            <ac:chgData name="George Papadopoulos" userId="606c56e3-2f9e-4eb8-87c3-ed925086fd09" providerId="ADAL" clId="{7B43277E-1615-4EF6-990F-854EB23B08DD}" dt="2023-10-09T06:25:28.447" v="107"/>
            <ac:picMkLst>
              <pc:docMk/>
              <pc:sldMasterMk cId="4123587662" sldId="2147483648"/>
              <pc:sldLayoutMk cId="109769785" sldId="2147483654"/>
              <ac:picMk id="8" creationId="{2545E4FC-86F5-4291-D029-32B98BF67441}"/>
            </ac:picMkLst>
          </pc:picChg>
        </pc:sldLayoutChg>
        <pc:sldLayoutChg chg="addSp delSp modSp modTransition">
          <pc:chgData name="George Papadopoulos" userId="606c56e3-2f9e-4eb8-87c3-ed925086fd09" providerId="ADAL" clId="{7B43277E-1615-4EF6-990F-854EB23B08DD}" dt="2023-10-09T14:22:54.220" v="866"/>
          <pc:sldLayoutMkLst>
            <pc:docMk/>
            <pc:sldMasterMk cId="4123587662" sldId="2147483648"/>
            <pc:sldLayoutMk cId="3145166815" sldId="2147483655"/>
          </pc:sldLayoutMkLst>
          <pc:picChg chg="del">
            <ac:chgData name="George Papadopoulos" userId="606c56e3-2f9e-4eb8-87c3-ed925086fd09" providerId="ADAL" clId="{7B43277E-1615-4EF6-990F-854EB23B08DD}" dt="2023-10-09T06:25:30.327" v="108" actId="478"/>
            <ac:picMkLst>
              <pc:docMk/>
              <pc:sldMasterMk cId="4123587662" sldId="2147483648"/>
              <pc:sldLayoutMk cId="3145166815" sldId="2147483655"/>
              <ac:picMk id="6" creationId="{A62E1047-2B1E-AB9C-60F1-52C94EC0BB0B}"/>
            </ac:picMkLst>
          </pc:picChg>
          <pc:picChg chg="add mod">
            <ac:chgData name="George Papadopoulos" userId="606c56e3-2f9e-4eb8-87c3-ed925086fd09" providerId="ADAL" clId="{7B43277E-1615-4EF6-990F-854EB23B08DD}" dt="2023-10-09T06:25:30.852" v="109"/>
            <ac:picMkLst>
              <pc:docMk/>
              <pc:sldMasterMk cId="4123587662" sldId="2147483648"/>
              <pc:sldLayoutMk cId="3145166815" sldId="2147483655"/>
              <ac:picMk id="7" creationId="{1D606661-D6D7-4432-0E36-710EE5555953}"/>
            </ac:picMkLst>
          </pc:picChg>
        </pc:sldLayoutChg>
        <pc:sldLayoutChg chg="addSp delSp modSp modTransition">
          <pc:chgData name="George Papadopoulos" userId="606c56e3-2f9e-4eb8-87c3-ed925086fd09" providerId="ADAL" clId="{7B43277E-1615-4EF6-990F-854EB23B08DD}" dt="2023-10-09T14:22:54.220" v="866"/>
          <pc:sldLayoutMkLst>
            <pc:docMk/>
            <pc:sldMasterMk cId="4123587662" sldId="2147483648"/>
            <pc:sldLayoutMk cId="2864203244" sldId="2147483656"/>
          </pc:sldLayoutMkLst>
          <pc:picChg chg="del">
            <ac:chgData name="George Papadopoulos" userId="606c56e3-2f9e-4eb8-87c3-ed925086fd09" providerId="ADAL" clId="{7B43277E-1615-4EF6-990F-854EB23B08DD}" dt="2023-10-09T06:25:32.807" v="110" actId="478"/>
            <ac:picMkLst>
              <pc:docMk/>
              <pc:sldMasterMk cId="4123587662" sldId="2147483648"/>
              <pc:sldLayoutMk cId="2864203244" sldId="2147483656"/>
              <ac:picMk id="9" creationId="{D7C88091-C62F-E44B-E57A-8A2AAEDA7AF7}"/>
            </ac:picMkLst>
          </pc:picChg>
          <pc:picChg chg="add mod">
            <ac:chgData name="George Papadopoulos" userId="606c56e3-2f9e-4eb8-87c3-ed925086fd09" providerId="ADAL" clId="{7B43277E-1615-4EF6-990F-854EB23B08DD}" dt="2023-10-09T06:25:33.392" v="111"/>
            <ac:picMkLst>
              <pc:docMk/>
              <pc:sldMasterMk cId="4123587662" sldId="2147483648"/>
              <pc:sldLayoutMk cId="2864203244" sldId="2147483656"/>
              <ac:picMk id="10" creationId="{108EF106-9830-7EB9-4FFF-C7F21AE56F38}"/>
            </ac:picMkLst>
          </pc:picChg>
        </pc:sldLayoutChg>
        <pc:sldLayoutChg chg="addSp delSp modSp modTransition">
          <pc:chgData name="George Papadopoulos" userId="606c56e3-2f9e-4eb8-87c3-ed925086fd09" providerId="ADAL" clId="{7B43277E-1615-4EF6-990F-854EB23B08DD}" dt="2023-10-09T14:22:54.220" v="866"/>
          <pc:sldLayoutMkLst>
            <pc:docMk/>
            <pc:sldMasterMk cId="4123587662" sldId="2147483648"/>
            <pc:sldLayoutMk cId="1347129163" sldId="2147483657"/>
          </pc:sldLayoutMkLst>
          <pc:picChg chg="del">
            <ac:chgData name="George Papadopoulos" userId="606c56e3-2f9e-4eb8-87c3-ed925086fd09" providerId="ADAL" clId="{7B43277E-1615-4EF6-990F-854EB23B08DD}" dt="2023-10-09T06:25:35.828" v="112" actId="478"/>
            <ac:picMkLst>
              <pc:docMk/>
              <pc:sldMasterMk cId="4123587662" sldId="2147483648"/>
              <pc:sldLayoutMk cId="1347129163" sldId="2147483657"/>
              <ac:picMk id="9" creationId="{2D93E6C3-C8AD-5BA1-96CF-A116C0C68B23}"/>
            </ac:picMkLst>
          </pc:picChg>
          <pc:picChg chg="add mod">
            <ac:chgData name="George Papadopoulos" userId="606c56e3-2f9e-4eb8-87c3-ed925086fd09" providerId="ADAL" clId="{7B43277E-1615-4EF6-990F-854EB23B08DD}" dt="2023-10-09T06:25:36.433" v="113"/>
            <ac:picMkLst>
              <pc:docMk/>
              <pc:sldMasterMk cId="4123587662" sldId="2147483648"/>
              <pc:sldLayoutMk cId="1347129163" sldId="2147483657"/>
              <ac:picMk id="10" creationId="{0A1AEC4C-CA47-261B-8E35-5566228320E8}"/>
            </ac:picMkLst>
          </pc:picChg>
        </pc:sldLayoutChg>
        <pc:sldLayoutChg chg="addSp delSp modSp modTransition">
          <pc:chgData name="George Papadopoulos" userId="606c56e3-2f9e-4eb8-87c3-ed925086fd09" providerId="ADAL" clId="{7B43277E-1615-4EF6-990F-854EB23B08DD}" dt="2023-10-09T14:22:54.220" v="866"/>
          <pc:sldLayoutMkLst>
            <pc:docMk/>
            <pc:sldMasterMk cId="4123587662" sldId="2147483648"/>
            <pc:sldLayoutMk cId="61294817" sldId="2147483658"/>
          </pc:sldLayoutMkLst>
          <pc:picChg chg="del">
            <ac:chgData name="George Papadopoulos" userId="606c56e3-2f9e-4eb8-87c3-ed925086fd09" providerId="ADAL" clId="{7B43277E-1615-4EF6-990F-854EB23B08DD}" dt="2023-10-09T06:25:38.580" v="114" actId="478"/>
            <ac:picMkLst>
              <pc:docMk/>
              <pc:sldMasterMk cId="4123587662" sldId="2147483648"/>
              <pc:sldLayoutMk cId="61294817" sldId="2147483658"/>
              <ac:picMk id="8" creationId="{5F509813-89A2-9999-66BF-5D80B94D45CE}"/>
            </ac:picMkLst>
          </pc:picChg>
          <pc:picChg chg="add mod">
            <ac:chgData name="George Papadopoulos" userId="606c56e3-2f9e-4eb8-87c3-ed925086fd09" providerId="ADAL" clId="{7B43277E-1615-4EF6-990F-854EB23B08DD}" dt="2023-10-09T06:25:39.166" v="115"/>
            <ac:picMkLst>
              <pc:docMk/>
              <pc:sldMasterMk cId="4123587662" sldId="2147483648"/>
              <pc:sldLayoutMk cId="61294817" sldId="2147483658"/>
              <ac:picMk id="9" creationId="{3F058584-6F49-DE9F-6606-5138DD5B5296}"/>
            </ac:picMkLst>
          </pc:picChg>
        </pc:sldLayoutChg>
        <pc:sldLayoutChg chg="addSp delSp modSp modTransition">
          <pc:chgData name="George Papadopoulos" userId="606c56e3-2f9e-4eb8-87c3-ed925086fd09" providerId="ADAL" clId="{7B43277E-1615-4EF6-990F-854EB23B08DD}" dt="2023-10-09T14:22:54.220" v="866"/>
          <pc:sldLayoutMkLst>
            <pc:docMk/>
            <pc:sldMasterMk cId="4123587662" sldId="2147483648"/>
            <pc:sldLayoutMk cId="4174691014" sldId="2147483659"/>
          </pc:sldLayoutMkLst>
          <pc:picChg chg="del">
            <ac:chgData name="George Papadopoulos" userId="606c56e3-2f9e-4eb8-87c3-ed925086fd09" providerId="ADAL" clId="{7B43277E-1615-4EF6-990F-854EB23B08DD}" dt="2023-10-09T06:25:41.206" v="116" actId="478"/>
            <ac:picMkLst>
              <pc:docMk/>
              <pc:sldMasterMk cId="4123587662" sldId="2147483648"/>
              <pc:sldLayoutMk cId="4174691014" sldId="2147483659"/>
              <ac:picMk id="8" creationId="{DE79FC8F-C73E-7B55-AD85-7F4588E43F42}"/>
            </ac:picMkLst>
          </pc:picChg>
          <pc:picChg chg="add mod">
            <ac:chgData name="George Papadopoulos" userId="606c56e3-2f9e-4eb8-87c3-ed925086fd09" providerId="ADAL" clId="{7B43277E-1615-4EF6-990F-854EB23B08DD}" dt="2023-10-09T06:25:41.781" v="117"/>
            <ac:picMkLst>
              <pc:docMk/>
              <pc:sldMasterMk cId="4123587662" sldId="2147483648"/>
              <pc:sldLayoutMk cId="4174691014" sldId="2147483659"/>
              <ac:picMk id="9" creationId="{452CD936-0A8C-E83F-A316-0A799831055B}"/>
            </ac:picMkLst>
          </pc:picChg>
        </pc:sldLayoutChg>
      </pc:sldMasterChg>
      <pc:sldMasterChg chg="modTransition modSldLayout">
        <pc:chgData name="George Papadopoulos" userId="606c56e3-2f9e-4eb8-87c3-ed925086fd09" providerId="ADAL" clId="{7B43277E-1615-4EF6-990F-854EB23B08DD}" dt="2023-10-09T14:22:54.220" v="866"/>
        <pc:sldMasterMkLst>
          <pc:docMk/>
          <pc:sldMasterMk cId="2467424034" sldId="2147483660"/>
        </pc:sldMasterMkLst>
        <pc:sldLayoutChg chg="addSp delSp modSp modTransition">
          <pc:chgData name="George Papadopoulos" userId="606c56e3-2f9e-4eb8-87c3-ed925086fd09" providerId="ADAL" clId="{7B43277E-1615-4EF6-990F-854EB23B08DD}" dt="2023-10-09T14:22:54.220" v="866"/>
          <pc:sldLayoutMkLst>
            <pc:docMk/>
            <pc:sldMasterMk cId="2467424034" sldId="2147483660"/>
            <pc:sldLayoutMk cId="947407152" sldId="2147483661"/>
          </pc:sldLayoutMkLst>
          <pc:picChg chg="del">
            <ac:chgData name="George Papadopoulos" userId="606c56e3-2f9e-4eb8-87c3-ed925086fd09" providerId="ADAL" clId="{7B43277E-1615-4EF6-990F-854EB23B08DD}" dt="2023-10-09T06:25:45.712" v="118" actId="478"/>
            <ac:picMkLst>
              <pc:docMk/>
              <pc:sldMasterMk cId="2467424034" sldId="2147483660"/>
              <pc:sldLayoutMk cId="947407152" sldId="2147483661"/>
              <ac:picMk id="7" creationId="{0FC28B47-CE62-24E6-AFDE-FA667593DF2A}"/>
            </ac:picMkLst>
          </pc:picChg>
          <pc:picChg chg="add mod">
            <ac:chgData name="George Papadopoulos" userId="606c56e3-2f9e-4eb8-87c3-ed925086fd09" providerId="ADAL" clId="{7B43277E-1615-4EF6-990F-854EB23B08DD}" dt="2023-10-09T06:25:46.078" v="119"/>
            <ac:picMkLst>
              <pc:docMk/>
              <pc:sldMasterMk cId="2467424034" sldId="2147483660"/>
              <pc:sldLayoutMk cId="947407152" sldId="2147483661"/>
              <ac:picMk id="9" creationId="{BE916B19-1A0D-3EAA-9214-7039ADC629B1}"/>
            </ac:picMkLst>
          </pc:picChg>
        </pc:sldLayoutChg>
        <pc:sldLayoutChg chg="addSp delSp modSp modTransition">
          <pc:chgData name="George Papadopoulos" userId="606c56e3-2f9e-4eb8-87c3-ed925086fd09" providerId="ADAL" clId="{7B43277E-1615-4EF6-990F-854EB23B08DD}" dt="2023-10-09T14:22:54.220" v="866"/>
          <pc:sldLayoutMkLst>
            <pc:docMk/>
            <pc:sldMasterMk cId="2467424034" sldId="2147483660"/>
            <pc:sldLayoutMk cId="1448486703" sldId="2147483662"/>
          </pc:sldLayoutMkLst>
          <pc:picChg chg="del">
            <ac:chgData name="George Papadopoulos" userId="606c56e3-2f9e-4eb8-87c3-ed925086fd09" providerId="ADAL" clId="{7B43277E-1615-4EF6-990F-854EB23B08DD}" dt="2023-10-09T06:25:48.323" v="120" actId="478"/>
            <ac:picMkLst>
              <pc:docMk/>
              <pc:sldMasterMk cId="2467424034" sldId="2147483660"/>
              <pc:sldLayoutMk cId="1448486703" sldId="2147483662"/>
              <ac:picMk id="2" creationId="{6D8B0F38-3620-5D4A-8F73-954F67631863}"/>
            </ac:picMkLst>
          </pc:picChg>
          <pc:picChg chg="add mod">
            <ac:chgData name="George Papadopoulos" userId="606c56e3-2f9e-4eb8-87c3-ed925086fd09" providerId="ADAL" clId="{7B43277E-1615-4EF6-990F-854EB23B08DD}" dt="2023-10-09T06:25:48.949" v="121"/>
            <ac:picMkLst>
              <pc:docMk/>
              <pc:sldMasterMk cId="2467424034" sldId="2147483660"/>
              <pc:sldLayoutMk cId="1448486703" sldId="2147483662"/>
              <ac:picMk id="3" creationId="{C2D41042-BEBA-73CD-0A79-64D7B235CD29}"/>
            </ac:picMkLst>
          </pc:picChg>
        </pc:sldLayoutChg>
        <pc:sldLayoutChg chg="modTransition">
          <pc:chgData name="George Papadopoulos" userId="606c56e3-2f9e-4eb8-87c3-ed925086fd09" providerId="ADAL" clId="{7B43277E-1615-4EF6-990F-854EB23B08DD}" dt="2023-10-09T14:22:54.220" v="866"/>
          <pc:sldLayoutMkLst>
            <pc:docMk/>
            <pc:sldMasterMk cId="2467424034" sldId="2147483660"/>
            <pc:sldLayoutMk cId="3204446558" sldId="2147483663"/>
          </pc:sldLayoutMkLst>
        </pc:sldLayoutChg>
        <pc:sldLayoutChg chg="addSp delSp modSp modTransition">
          <pc:chgData name="George Papadopoulos" userId="606c56e3-2f9e-4eb8-87c3-ed925086fd09" providerId="ADAL" clId="{7B43277E-1615-4EF6-990F-854EB23B08DD}" dt="2023-10-09T14:22:54.220" v="866"/>
          <pc:sldLayoutMkLst>
            <pc:docMk/>
            <pc:sldMasterMk cId="2467424034" sldId="2147483660"/>
            <pc:sldLayoutMk cId="945030936" sldId="2147483664"/>
          </pc:sldLayoutMkLst>
          <pc:picChg chg="add mod">
            <ac:chgData name="George Papadopoulos" userId="606c56e3-2f9e-4eb8-87c3-ed925086fd09" providerId="ADAL" clId="{7B43277E-1615-4EF6-990F-854EB23B08DD}" dt="2023-10-09T06:25:52.133" v="123"/>
            <ac:picMkLst>
              <pc:docMk/>
              <pc:sldMasterMk cId="2467424034" sldId="2147483660"/>
              <pc:sldLayoutMk cId="945030936" sldId="2147483664"/>
              <ac:picMk id="9" creationId="{2563AD88-040C-B011-1237-A2BF5B5FA9C1}"/>
            </ac:picMkLst>
          </pc:picChg>
          <pc:picChg chg="del">
            <ac:chgData name="George Papadopoulos" userId="606c56e3-2f9e-4eb8-87c3-ed925086fd09" providerId="ADAL" clId="{7B43277E-1615-4EF6-990F-854EB23B08DD}" dt="2023-10-09T06:25:51.700" v="122" actId="478"/>
            <ac:picMkLst>
              <pc:docMk/>
              <pc:sldMasterMk cId="2467424034" sldId="2147483660"/>
              <pc:sldLayoutMk cId="945030936" sldId="2147483664"/>
              <ac:picMk id="10" creationId="{AD0683D5-DA3E-025E-08C9-B2BAF8354B46}"/>
            </ac:picMkLst>
          </pc:picChg>
        </pc:sldLayoutChg>
        <pc:sldLayoutChg chg="addSp delSp modSp modTransition">
          <pc:chgData name="George Papadopoulos" userId="606c56e3-2f9e-4eb8-87c3-ed925086fd09" providerId="ADAL" clId="{7B43277E-1615-4EF6-990F-854EB23B08DD}" dt="2023-10-09T14:22:54.220" v="866"/>
          <pc:sldLayoutMkLst>
            <pc:docMk/>
            <pc:sldMasterMk cId="2467424034" sldId="2147483660"/>
            <pc:sldLayoutMk cId="3295263019" sldId="2147483665"/>
          </pc:sldLayoutMkLst>
          <pc:picChg chg="add mod">
            <ac:chgData name="George Papadopoulos" userId="606c56e3-2f9e-4eb8-87c3-ed925086fd09" providerId="ADAL" clId="{7B43277E-1615-4EF6-990F-854EB23B08DD}" dt="2023-10-09T06:25:54.104" v="125"/>
            <ac:picMkLst>
              <pc:docMk/>
              <pc:sldMasterMk cId="2467424034" sldId="2147483660"/>
              <pc:sldLayoutMk cId="3295263019" sldId="2147483665"/>
              <ac:picMk id="11" creationId="{0B114B7F-16AE-2B84-3464-6081F882B88C}"/>
            </ac:picMkLst>
          </pc:picChg>
          <pc:picChg chg="del">
            <ac:chgData name="George Papadopoulos" userId="606c56e3-2f9e-4eb8-87c3-ed925086fd09" providerId="ADAL" clId="{7B43277E-1615-4EF6-990F-854EB23B08DD}" dt="2023-10-09T06:25:53.536" v="124" actId="478"/>
            <ac:picMkLst>
              <pc:docMk/>
              <pc:sldMasterMk cId="2467424034" sldId="2147483660"/>
              <pc:sldLayoutMk cId="3295263019" sldId="2147483665"/>
              <ac:picMk id="12" creationId="{D67F58B2-C803-9185-51B0-2B4AB525F078}"/>
            </ac:picMkLst>
          </pc:picChg>
        </pc:sldLayoutChg>
        <pc:sldLayoutChg chg="addSp delSp modSp modTransition">
          <pc:chgData name="George Papadopoulos" userId="606c56e3-2f9e-4eb8-87c3-ed925086fd09" providerId="ADAL" clId="{7B43277E-1615-4EF6-990F-854EB23B08DD}" dt="2023-10-09T14:22:54.220" v="866"/>
          <pc:sldLayoutMkLst>
            <pc:docMk/>
            <pc:sldMasterMk cId="2467424034" sldId="2147483660"/>
            <pc:sldLayoutMk cId="104373418" sldId="2147483666"/>
          </pc:sldLayoutMkLst>
          <pc:picChg chg="add mod">
            <ac:chgData name="George Papadopoulos" userId="606c56e3-2f9e-4eb8-87c3-ed925086fd09" providerId="ADAL" clId="{7B43277E-1615-4EF6-990F-854EB23B08DD}" dt="2023-10-09T06:25:56.222" v="127"/>
            <ac:picMkLst>
              <pc:docMk/>
              <pc:sldMasterMk cId="2467424034" sldId="2147483660"/>
              <pc:sldLayoutMk cId="104373418" sldId="2147483666"/>
              <ac:picMk id="7" creationId="{CD4255B3-7034-EC5F-1F7B-E531820ADFE1}"/>
            </ac:picMkLst>
          </pc:picChg>
          <pc:picChg chg="del">
            <ac:chgData name="George Papadopoulos" userId="606c56e3-2f9e-4eb8-87c3-ed925086fd09" providerId="ADAL" clId="{7B43277E-1615-4EF6-990F-854EB23B08DD}" dt="2023-10-09T06:25:55.676" v="126" actId="478"/>
            <ac:picMkLst>
              <pc:docMk/>
              <pc:sldMasterMk cId="2467424034" sldId="2147483660"/>
              <pc:sldLayoutMk cId="104373418" sldId="2147483666"/>
              <ac:picMk id="8" creationId="{9C435CFE-477D-7AA5-C69E-43AF25096398}"/>
            </ac:picMkLst>
          </pc:picChg>
        </pc:sldLayoutChg>
        <pc:sldLayoutChg chg="addSp delSp modSp modTransition">
          <pc:chgData name="George Papadopoulos" userId="606c56e3-2f9e-4eb8-87c3-ed925086fd09" providerId="ADAL" clId="{7B43277E-1615-4EF6-990F-854EB23B08DD}" dt="2023-10-09T14:22:54.220" v="866"/>
          <pc:sldLayoutMkLst>
            <pc:docMk/>
            <pc:sldMasterMk cId="2467424034" sldId="2147483660"/>
            <pc:sldLayoutMk cId="2437634015" sldId="2147483667"/>
          </pc:sldLayoutMkLst>
          <pc:picChg chg="add mod">
            <ac:chgData name="George Papadopoulos" userId="606c56e3-2f9e-4eb8-87c3-ed925086fd09" providerId="ADAL" clId="{7B43277E-1615-4EF6-990F-854EB23B08DD}" dt="2023-10-09T06:25:58.270" v="129"/>
            <ac:picMkLst>
              <pc:docMk/>
              <pc:sldMasterMk cId="2467424034" sldId="2147483660"/>
              <pc:sldLayoutMk cId="2437634015" sldId="2147483667"/>
              <ac:picMk id="6" creationId="{593C0100-B08D-6CC2-E786-C89CAFDDCF03}"/>
            </ac:picMkLst>
          </pc:picChg>
          <pc:picChg chg="del">
            <ac:chgData name="George Papadopoulos" userId="606c56e3-2f9e-4eb8-87c3-ed925086fd09" providerId="ADAL" clId="{7B43277E-1615-4EF6-990F-854EB23B08DD}" dt="2023-10-09T06:25:57.755" v="128" actId="478"/>
            <ac:picMkLst>
              <pc:docMk/>
              <pc:sldMasterMk cId="2467424034" sldId="2147483660"/>
              <pc:sldLayoutMk cId="2437634015" sldId="2147483667"/>
              <ac:picMk id="7" creationId="{F4D67E25-EA15-3373-4195-0DF6627E2FFC}"/>
            </ac:picMkLst>
          </pc:picChg>
        </pc:sldLayoutChg>
        <pc:sldLayoutChg chg="addSp delSp modSp modTransition">
          <pc:chgData name="George Papadopoulos" userId="606c56e3-2f9e-4eb8-87c3-ed925086fd09" providerId="ADAL" clId="{7B43277E-1615-4EF6-990F-854EB23B08DD}" dt="2023-10-09T14:22:54.220" v="866"/>
          <pc:sldLayoutMkLst>
            <pc:docMk/>
            <pc:sldMasterMk cId="2467424034" sldId="2147483660"/>
            <pc:sldLayoutMk cId="1498798234" sldId="2147483668"/>
          </pc:sldLayoutMkLst>
          <pc:picChg chg="add mod">
            <ac:chgData name="George Papadopoulos" userId="606c56e3-2f9e-4eb8-87c3-ed925086fd09" providerId="ADAL" clId="{7B43277E-1615-4EF6-990F-854EB23B08DD}" dt="2023-10-09T06:26:00.513" v="131"/>
            <ac:picMkLst>
              <pc:docMk/>
              <pc:sldMasterMk cId="2467424034" sldId="2147483660"/>
              <pc:sldLayoutMk cId="1498798234" sldId="2147483668"/>
              <ac:picMk id="9" creationId="{A8C678D4-B68A-60AF-060A-F4EADFC712B9}"/>
            </ac:picMkLst>
          </pc:picChg>
          <pc:picChg chg="del">
            <ac:chgData name="George Papadopoulos" userId="606c56e3-2f9e-4eb8-87c3-ed925086fd09" providerId="ADAL" clId="{7B43277E-1615-4EF6-990F-854EB23B08DD}" dt="2023-10-09T06:25:59.931" v="130" actId="478"/>
            <ac:picMkLst>
              <pc:docMk/>
              <pc:sldMasterMk cId="2467424034" sldId="2147483660"/>
              <pc:sldLayoutMk cId="1498798234" sldId="2147483668"/>
              <ac:picMk id="10" creationId="{47241E1F-D00F-38FB-4A18-F0CC1DABAA69}"/>
            </ac:picMkLst>
          </pc:picChg>
        </pc:sldLayoutChg>
        <pc:sldLayoutChg chg="addSp delSp modSp modTransition">
          <pc:chgData name="George Papadopoulos" userId="606c56e3-2f9e-4eb8-87c3-ed925086fd09" providerId="ADAL" clId="{7B43277E-1615-4EF6-990F-854EB23B08DD}" dt="2023-10-09T14:22:54.220" v="866"/>
          <pc:sldLayoutMkLst>
            <pc:docMk/>
            <pc:sldMasterMk cId="2467424034" sldId="2147483660"/>
            <pc:sldLayoutMk cId="3191672108" sldId="2147483669"/>
          </pc:sldLayoutMkLst>
          <pc:picChg chg="add mod">
            <ac:chgData name="George Papadopoulos" userId="606c56e3-2f9e-4eb8-87c3-ed925086fd09" providerId="ADAL" clId="{7B43277E-1615-4EF6-990F-854EB23B08DD}" dt="2023-10-09T06:26:03.001" v="133"/>
            <ac:picMkLst>
              <pc:docMk/>
              <pc:sldMasterMk cId="2467424034" sldId="2147483660"/>
              <pc:sldLayoutMk cId="3191672108" sldId="2147483669"/>
              <ac:picMk id="9" creationId="{12B5A5E7-4E67-E40E-3C54-B91BB0ACC511}"/>
            </ac:picMkLst>
          </pc:picChg>
          <pc:picChg chg="del">
            <ac:chgData name="George Papadopoulos" userId="606c56e3-2f9e-4eb8-87c3-ed925086fd09" providerId="ADAL" clId="{7B43277E-1615-4EF6-990F-854EB23B08DD}" dt="2023-10-09T06:26:02.460" v="132" actId="478"/>
            <ac:picMkLst>
              <pc:docMk/>
              <pc:sldMasterMk cId="2467424034" sldId="2147483660"/>
              <pc:sldLayoutMk cId="3191672108" sldId="2147483669"/>
              <ac:picMk id="10" creationId="{42900D59-C60F-4271-2826-18A301715924}"/>
            </ac:picMkLst>
          </pc:picChg>
        </pc:sldLayoutChg>
        <pc:sldLayoutChg chg="addSp delSp modSp modTransition">
          <pc:chgData name="George Papadopoulos" userId="606c56e3-2f9e-4eb8-87c3-ed925086fd09" providerId="ADAL" clId="{7B43277E-1615-4EF6-990F-854EB23B08DD}" dt="2023-10-09T14:22:54.220" v="866"/>
          <pc:sldLayoutMkLst>
            <pc:docMk/>
            <pc:sldMasterMk cId="2467424034" sldId="2147483660"/>
            <pc:sldLayoutMk cId="3492644378" sldId="2147483670"/>
          </pc:sldLayoutMkLst>
          <pc:picChg chg="add mod">
            <ac:chgData name="George Papadopoulos" userId="606c56e3-2f9e-4eb8-87c3-ed925086fd09" providerId="ADAL" clId="{7B43277E-1615-4EF6-990F-854EB23B08DD}" dt="2023-10-09T06:26:04.964" v="135"/>
            <ac:picMkLst>
              <pc:docMk/>
              <pc:sldMasterMk cId="2467424034" sldId="2147483660"/>
              <pc:sldLayoutMk cId="3492644378" sldId="2147483670"/>
              <ac:picMk id="8" creationId="{2D98967B-8C02-D9BF-5239-E9443229462A}"/>
            </ac:picMkLst>
          </pc:picChg>
          <pc:picChg chg="del">
            <ac:chgData name="George Papadopoulos" userId="606c56e3-2f9e-4eb8-87c3-ed925086fd09" providerId="ADAL" clId="{7B43277E-1615-4EF6-990F-854EB23B08DD}" dt="2023-10-09T06:26:04.400" v="134" actId="478"/>
            <ac:picMkLst>
              <pc:docMk/>
              <pc:sldMasterMk cId="2467424034" sldId="2147483660"/>
              <pc:sldLayoutMk cId="3492644378" sldId="2147483670"/>
              <ac:picMk id="9" creationId="{0476AF89-8A71-0995-CEAF-5B8B3C7E1844}"/>
            </ac:picMkLst>
          </pc:picChg>
        </pc:sldLayoutChg>
        <pc:sldLayoutChg chg="addSp delSp modSp modTransition">
          <pc:chgData name="George Papadopoulos" userId="606c56e3-2f9e-4eb8-87c3-ed925086fd09" providerId="ADAL" clId="{7B43277E-1615-4EF6-990F-854EB23B08DD}" dt="2023-10-09T14:22:54.220" v="866"/>
          <pc:sldLayoutMkLst>
            <pc:docMk/>
            <pc:sldMasterMk cId="2467424034" sldId="2147483660"/>
            <pc:sldLayoutMk cId="86219352" sldId="2147483671"/>
          </pc:sldLayoutMkLst>
          <pc:picChg chg="add mod">
            <ac:chgData name="George Papadopoulos" userId="606c56e3-2f9e-4eb8-87c3-ed925086fd09" providerId="ADAL" clId="{7B43277E-1615-4EF6-990F-854EB23B08DD}" dt="2023-10-09T06:26:06.997" v="137"/>
            <ac:picMkLst>
              <pc:docMk/>
              <pc:sldMasterMk cId="2467424034" sldId="2147483660"/>
              <pc:sldLayoutMk cId="86219352" sldId="2147483671"/>
              <ac:picMk id="8" creationId="{BCAC6A53-013E-37BC-B23D-8427FC437FF6}"/>
            </ac:picMkLst>
          </pc:picChg>
          <pc:picChg chg="del">
            <ac:chgData name="George Papadopoulos" userId="606c56e3-2f9e-4eb8-87c3-ed925086fd09" providerId="ADAL" clId="{7B43277E-1615-4EF6-990F-854EB23B08DD}" dt="2023-10-09T06:26:06.419" v="136" actId="478"/>
            <ac:picMkLst>
              <pc:docMk/>
              <pc:sldMasterMk cId="2467424034" sldId="2147483660"/>
              <pc:sldLayoutMk cId="86219352" sldId="2147483671"/>
              <ac:picMk id="9" creationId="{18F92EB5-E4C9-B449-BA01-B1F6BF48EB7A}"/>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0A2EA7-5543-4BCB-8049-C19335ED680C}" type="doc">
      <dgm:prSet loTypeId="urn:microsoft.com/office/officeart/2009/3/layout/CircleRelationship" loCatId="relationship" qsTypeId="urn:microsoft.com/office/officeart/2005/8/quickstyle/simple1" qsCatId="simple" csTypeId="urn:microsoft.com/office/officeart/2005/8/colors/accent5_4" csCatId="accent5" phldr="1"/>
      <dgm:spPr/>
      <dgm:t>
        <a:bodyPr/>
        <a:lstStyle/>
        <a:p>
          <a:endParaRPr lang="el-GR"/>
        </a:p>
      </dgm:t>
    </dgm:pt>
    <dgm:pt modelId="{CA49C817-7041-4F9F-BFF4-742F04380013}">
      <dgm:prSet phldrT="[Κείμενο]" custT="1"/>
      <dgm:spPr/>
      <dgm:t>
        <a:bodyPr/>
        <a:lstStyle/>
        <a:p>
          <a:pPr algn="ctr"/>
          <a:r>
            <a:rPr lang="el-GR" sz="2000" dirty="0">
              <a:latin typeface="Segoe UI" panose="020B0502040204020203" pitchFamily="34" charset="0"/>
              <a:cs typeface="Segoe UI" panose="020B0502040204020203" pitchFamily="34" charset="0"/>
            </a:rPr>
            <a:t>Εθνικό </a:t>
          </a:r>
          <a:r>
            <a:rPr lang="el-GR" sz="2000">
              <a:latin typeface="Segoe UI" panose="020B0502040204020203" pitchFamily="34" charset="0"/>
              <a:cs typeface="Segoe UI" panose="020B0502040204020203" pitchFamily="34" charset="0"/>
            </a:rPr>
            <a:t>Μετσόβιο Πολυτεχνείο</a:t>
          </a:r>
          <a:endParaRPr lang="el-GR" sz="2000" dirty="0">
            <a:latin typeface="Segoe UI" panose="020B0502040204020203" pitchFamily="34" charset="0"/>
            <a:cs typeface="Segoe UI" panose="020B0502040204020203" pitchFamily="34" charset="0"/>
          </a:endParaRPr>
        </a:p>
      </dgm:t>
    </dgm:pt>
    <dgm:pt modelId="{D314E070-5C73-49D3-B8D9-C6104C7ED434}" type="parTrans" cxnId="{395B0EF7-62B4-4649-89EB-10CEABD6FDE1}">
      <dgm:prSet/>
      <dgm:spPr/>
      <dgm:t>
        <a:bodyPr/>
        <a:lstStyle/>
        <a:p>
          <a:endParaRPr lang="el-GR" sz="2800">
            <a:latin typeface="Segoe UI" panose="020B0502040204020203" pitchFamily="34" charset="0"/>
            <a:cs typeface="Segoe UI" panose="020B0502040204020203" pitchFamily="34" charset="0"/>
          </a:endParaRPr>
        </a:p>
      </dgm:t>
    </dgm:pt>
    <dgm:pt modelId="{F7CF0D20-FBDB-4A3A-8B86-B3D432C142E4}" type="sibTrans" cxnId="{395B0EF7-62B4-4649-89EB-10CEABD6FDE1}">
      <dgm:prSet/>
      <dgm:spPr/>
      <dgm:t>
        <a:bodyPr/>
        <a:lstStyle/>
        <a:p>
          <a:endParaRPr lang="el-GR" sz="2800">
            <a:latin typeface="Segoe UI" panose="020B0502040204020203" pitchFamily="34" charset="0"/>
            <a:cs typeface="Segoe UI" panose="020B0502040204020203" pitchFamily="34" charset="0"/>
          </a:endParaRPr>
        </a:p>
      </dgm:t>
    </dgm:pt>
    <dgm:pt modelId="{C733BB82-847E-4E6F-A510-F8601B609BF2}">
      <dgm:prSet phldrT="[Κείμενο]" custT="1"/>
      <dgm:spPr/>
      <dgm:t>
        <a:bodyPr/>
        <a:lstStyle/>
        <a:p>
          <a:r>
            <a:rPr lang="el-GR" sz="1600" dirty="0">
              <a:latin typeface="Segoe UI" panose="020B0502040204020203" pitchFamily="34" charset="0"/>
              <a:cs typeface="Segoe UI" panose="020B0502040204020203" pitchFamily="34" charset="0"/>
            </a:rPr>
            <a:t>Φοιτητές</a:t>
          </a:r>
        </a:p>
      </dgm:t>
    </dgm:pt>
    <dgm:pt modelId="{1A8F1F09-D4B6-4963-99C5-4E5D3B12CF6E}" type="parTrans" cxnId="{059D6B68-A51C-4382-B142-FAF7A569E2C5}">
      <dgm:prSet/>
      <dgm:spPr/>
      <dgm:t>
        <a:bodyPr/>
        <a:lstStyle/>
        <a:p>
          <a:endParaRPr lang="el-GR" sz="2800">
            <a:latin typeface="Segoe UI" panose="020B0502040204020203" pitchFamily="34" charset="0"/>
            <a:cs typeface="Segoe UI" panose="020B0502040204020203" pitchFamily="34" charset="0"/>
          </a:endParaRPr>
        </a:p>
      </dgm:t>
    </dgm:pt>
    <dgm:pt modelId="{C4F5E906-5FE6-46FE-84BB-CEF0AA51E9D3}" type="sibTrans" cxnId="{059D6B68-A51C-4382-B142-FAF7A569E2C5}">
      <dgm:prSet/>
      <dgm:spPr/>
      <dgm:t>
        <a:bodyPr/>
        <a:lstStyle/>
        <a:p>
          <a:endParaRPr lang="el-GR" sz="2800">
            <a:latin typeface="Segoe UI" panose="020B0502040204020203" pitchFamily="34" charset="0"/>
            <a:cs typeface="Segoe UI" panose="020B0502040204020203" pitchFamily="34" charset="0"/>
          </a:endParaRPr>
        </a:p>
      </dgm:t>
    </dgm:pt>
    <dgm:pt modelId="{10A03DAC-4A9D-47CC-99B7-DEE13999797C}">
      <dgm:prSet phldrT="[Κείμενο]" custT="1"/>
      <dgm:spPr/>
      <dgm:t>
        <a:bodyPr/>
        <a:lstStyle/>
        <a:p>
          <a:r>
            <a:rPr lang="el-GR" sz="1600" dirty="0">
              <a:latin typeface="Segoe UI" panose="020B0502040204020203" pitchFamily="34" charset="0"/>
              <a:cs typeface="Segoe UI" panose="020B0502040204020203" pitchFamily="34" charset="0"/>
            </a:rPr>
            <a:t>Υπουργείο Παιδείας</a:t>
          </a:r>
        </a:p>
      </dgm:t>
    </dgm:pt>
    <dgm:pt modelId="{7D438C52-8F79-4F3F-9700-E984A9C3D17C}" type="parTrans" cxnId="{61E2DCAF-9D20-4CA3-8769-97893DD0CBA5}">
      <dgm:prSet/>
      <dgm:spPr/>
      <dgm:t>
        <a:bodyPr/>
        <a:lstStyle/>
        <a:p>
          <a:endParaRPr lang="el-GR" sz="2800">
            <a:latin typeface="Segoe UI" panose="020B0502040204020203" pitchFamily="34" charset="0"/>
            <a:cs typeface="Segoe UI" panose="020B0502040204020203" pitchFamily="34" charset="0"/>
          </a:endParaRPr>
        </a:p>
      </dgm:t>
    </dgm:pt>
    <dgm:pt modelId="{CCC50586-C254-4D66-B2E9-EF70BF9408EB}" type="sibTrans" cxnId="{61E2DCAF-9D20-4CA3-8769-97893DD0CBA5}">
      <dgm:prSet/>
      <dgm:spPr/>
      <dgm:t>
        <a:bodyPr/>
        <a:lstStyle/>
        <a:p>
          <a:endParaRPr lang="el-GR" sz="2800">
            <a:latin typeface="Segoe UI" panose="020B0502040204020203" pitchFamily="34" charset="0"/>
            <a:cs typeface="Segoe UI" panose="020B0502040204020203" pitchFamily="34" charset="0"/>
          </a:endParaRPr>
        </a:p>
      </dgm:t>
    </dgm:pt>
    <dgm:pt modelId="{004EE64E-9E66-41AE-8A94-0DBF7E9302FA}">
      <dgm:prSet phldrT="[Κείμενο]" custT="1"/>
      <dgm:spPr/>
      <dgm:t>
        <a:bodyPr/>
        <a:lstStyle/>
        <a:p>
          <a:r>
            <a:rPr lang="el-GR" sz="1600" dirty="0">
              <a:latin typeface="Segoe UI" panose="020B0502040204020203" pitchFamily="34" charset="0"/>
              <a:cs typeface="Segoe UI" panose="020B0502040204020203" pitchFamily="34" charset="0"/>
            </a:rPr>
            <a:t>Άλλα Πανεπιστήμια</a:t>
          </a:r>
        </a:p>
      </dgm:t>
    </dgm:pt>
    <dgm:pt modelId="{3236E9F9-1262-428B-81EE-184D2A69CD7B}" type="parTrans" cxnId="{F53CCCDA-C7EB-4C06-AEA8-248C3B42932C}">
      <dgm:prSet/>
      <dgm:spPr/>
      <dgm:t>
        <a:bodyPr/>
        <a:lstStyle/>
        <a:p>
          <a:endParaRPr lang="el-GR" sz="2800">
            <a:latin typeface="Segoe UI" panose="020B0502040204020203" pitchFamily="34" charset="0"/>
            <a:cs typeface="Segoe UI" panose="020B0502040204020203" pitchFamily="34" charset="0"/>
          </a:endParaRPr>
        </a:p>
      </dgm:t>
    </dgm:pt>
    <dgm:pt modelId="{5B1A839C-E87F-4BC5-B406-AAE1670EB242}" type="sibTrans" cxnId="{F53CCCDA-C7EB-4C06-AEA8-248C3B42932C}">
      <dgm:prSet/>
      <dgm:spPr/>
      <dgm:t>
        <a:bodyPr/>
        <a:lstStyle/>
        <a:p>
          <a:endParaRPr lang="el-GR" sz="2800">
            <a:latin typeface="Segoe UI" panose="020B0502040204020203" pitchFamily="34" charset="0"/>
            <a:cs typeface="Segoe UI" panose="020B0502040204020203" pitchFamily="34" charset="0"/>
          </a:endParaRPr>
        </a:p>
      </dgm:t>
    </dgm:pt>
    <dgm:pt modelId="{10AA1C5E-9F7B-4A30-BE49-CC57D171AD01}">
      <dgm:prSet phldrT="[Κείμενο]" custT="1"/>
      <dgm:spPr/>
      <dgm:t>
        <a:bodyPr/>
        <a:lstStyle/>
        <a:p>
          <a:r>
            <a:rPr lang="el-GR" sz="1600" dirty="0">
              <a:latin typeface="Segoe UI" panose="020B0502040204020203" pitchFamily="34" charset="0"/>
              <a:cs typeface="Segoe UI" panose="020B0502040204020203" pitchFamily="34" charset="0"/>
            </a:rPr>
            <a:t>ΕΘΑΑΕ</a:t>
          </a:r>
        </a:p>
      </dgm:t>
    </dgm:pt>
    <dgm:pt modelId="{3D6B11F0-5910-4DEA-970F-9C80E0C67B46}" type="parTrans" cxnId="{BA84E9B8-CEDB-4345-A648-37BF9086FECF}">
      <dgm:prSet/>
      <dgm:spPr/>
      <dgm:t>
        <a:bodyPr/>
        <a:lstStyle/>
        <a:p>
          <a:endParaRPr lang="el-GR" sz="2800">
            <a:latin typeface="Segoe UI" panose="020B0502040204020203" pitchFamily="34" charset="0"/>
            <a:cs typeface="Segoe UI" panose="020B0502040204020203" pitchFamily="34" charset="0"/>
          </a:endParaRPr>
        </a:p>
      </dgm:t>
    </dgm:pt>
    <dgm:pt modelId="{3CAF3D69-DE19-4852-8E55-686AD378B7AC}" type="sibTrans" cxnId="{BA84E9B8-CEDB-4345-A648-37BF9086FECF}">
      <dgm:prSet/>
      <dgm:spPr/>
      <dgm:t>
        <a:bodyPr/>
        <a:lstStyle/>
        <a:p>
          <a:endParaRPr lang="el-GR" sz="2800">
            <a:latin typeface="Segoe UI" panose="020B0502040204020203" pitchFamily="34" charset="0"/>
            <a:cs typeface="Segoe UI" panose="020B0502040204020203" pitchFamily="34" charset="0"/>
          </a:endParaRPr>
        </a:p>
      </dgm:t>
    </dgm:pt>
    <dgm:pt modelId="{3B93D303-DCC1-4EAA-8096-5C1963A6F8B9}">
      <dgm:prSet phldrT="[Κείμενο]" custT="1"/>
      <dgm:spPr/>
      <dgm:t>
        <a:bodyPr/>
        <a:lstStyle/>
        <a:p>
          <a:r>
            <a:rPr lang="el-GR" sz="1600" dirty="0">
              <a:latin typeface="Segoe UI" panose="020B0502040204020203" pitchFamily="34" charset="0"/>
              <a:cs typeface="Segoe UI" panose="020B0502040204020203" pitchFamily="34" charset="0"/>
            </a:rPr>
            <a:t>Ιδιώτες</a:t>
          </a:r>
        </a:p>
      </dgm:t>
    </dgm:pt>
    <dgm:pt modelId="{117F88F9-0C4A-4A7B-951B-B9027FF23E5C}" type="parTrans" cxnId="{92827253-2464-49FD-BE76-5FEB74F9B83F}">
      <dgm:prSet/>
      <dgm:spPr/>
      <dgm:t>
        <a:bodyPr/>
        <a:lstStyle/>
        <a:p>
          <a:endParaRPr lang="el-GR" sz="2800">
            <a:latin typeface="Segoe UI" panose="020B0502040204020203" pitchFamily="34" charset="0"/>
            <a:cs typeface="Segoe UI" panose="020B0502040204020203" pitchFamily="34" charset="0"/>
          </a:endParaRPr>
        </a:p>
      </dgm:t>
    </dgm:pt>
    <dgm:pt modelId="{D9B14B60-3ED7-467F-80B4-2617636C635D}" type="sibTrans" cxnId="{92827253-2464-49FD-BE76-5FEB74F9B83F}">
      <dgm:prSet/>
      <dgm:spPr/>
      <dgm:t>
        <a:bodyPr/>
        <a:lstStyle/>
        <a:p>
          <a:endParaRPr lang="el-GR" sz="2800">
            <a:latin typeface="Segoe UI" panose="020B0502040204020203" pitchFamily="34" charset="0"/>
            <a:cs typeface="Segoe UI" panose="020B0502040204020203" pitchFamily="34" charset="0"/>
          </a:endParaRPr>
        </a:p>
      </dgm:t>
    </dgm:pt>
    <dgm:pt modelId="{2C697CB0-087A-4617-A594-C11D063A96AE}" type="pres">
      <dgm:prSet presAssocID="{F40A2EA7-5543-4BCB-8049-C19335ED680C}" presName="Name0" presStyleCnt="0">
        <dgm:presLayoutVars>
          <dgm:chMax val="1"/>
          <dgm:chPref val="1"/>
        </dgm:presLayoutVars>
      </dgm:prSet>
      <dgm:spPr/>
    </dgm:pt>
    <dgm:pt modelId="{8C6A1765-A6B9-44E3-AD5F-3A797FCC91B8}" type="pres">
      <dgm:prSet presAssocID="{CA49C817-7041-4F9F-BFF4-742F04380013}" presName="Parent" presStyleLbl="node0" presStyleIdx="0" presStyleCnt="1">
        <dgm:presLayoutVars>
          <dgm:chMax val="5"/>
          <dgm:chPref val="5"/>
        </dgm:presLayoutVars>
      </dgm:prSet>
      <dgm:spPr/>
    </dgm:pt>
    <dgm:pt modelId="{F0118AF7-3CB0-4449-B4B3-B666CB394570}" type="pres">
      <dgm:prSet presAssocID="{CA49C817-7041-4F9F-BFF4-742F04380013}" presName="Accent2" presStyleLbl="node1" presStyleIdx="0" presStyleCnt="19"/>
      <dgm:spPr/>
    </dgm:pt>
    <dgm:pt modelId="{D8952025-AB8D-445F-93C3-1FC969F8ABEC}" type="pres">
      <dgm:prSet presAssocID="{CA49C817-7041-4F9F-BFF4-742F04380013}" presName="Accent3" presStyleLbl="node1" presStyleIdx="1" presStyleCnt="19"/>
      <dgm:spPr/>
    </dgm:pt>
    <dgm:pt modelId="{3DDFB314-EFB8-4FB8-9E3F-DEF9AE525609}" type="pres">
      <dgm:prSet presAssocID="{CA49C817-7041-4F9F-BFF4-742F04380013}" presName="Accent4" presStyleLbl="node1" presStyleIdx="2" presStyleCnt="19"/>
      <dgm:spPr/>
    </dgm:pt>
    <dgm:pt modelId="{36E244C3-534A-4B5E-9497-E8A0748804FB}" type="pres">
      <dgm:prSet presAssocID="{CA49C817-7041-4F9F-BFF4-742F04380013}" presName="Accent5" presStyleLbl="node1" presStyleIdx="3" presStyleCnt="19"/>
      <dgm:spPr/>
    </dgm:pt>
    <dgm:pt modelId="{FD469B35-83AE-4139-8C70-1D628F81009F}" type="pres">
      <dgm:prSet presAssocID="{CA49C817-7041-4F9F-BFF4-742F04380013}" presName="Accent6" presStyleLbl="node1" presStyleIdx="4" presStyleCnt="19"/>
      <dgm:spPr/>
    </dgm:pt>
    <dgm:pt modelId="{0BD5B81A-E0A1-48A5-8DE4-6FDB6F85B5C9}" type="pres">
      <dgm:prSet presAssocID="{C733BB82-847E-4E6F-A510-F8601B609BF2}" presName="Child1" presStyleLbl="node1" presStyleIdx="5" presStyleCnt="19">
        <dgm:presLayoutVars>
          <dgm:chMax val="0"/>
          <dgm:chPref val="0"/>
        </dgm:presLayoutVars>
      </dgm:prSet>
      <dgm:spPr/>
    </dgm:pt>
    <dgm:pt modelId="{50C47DDD-58D1-4ACB-8426-19F29E21E70B}" type="pres">
      <dgm:prSet presAssocID="{C733BB82-847E-4E6F-A510-F8601B609BF2}" presName="Accent7" presStyleCnt="0"/>
      <dgm:spPr/>
    </dgm:pt>
    <dgm:pt modelId="{36BD62B9-8E4D-4DE8-BE54-EB7319C9A0A2}" type="pres">
      <dgm:prSet presAssocID="{C733BB82-847E-4E6F-A510-F8601B609BF2}" presName="AccentHold1" presStyleLbl="node1" presStyleIdx="6" presStyleCnt="19"/>
      <dgm:spPr/>
    </dgm:pt>
    <dgm:pt modelId="{4B2D0C32-2AFC-440A-B144-4594D64E0B1E}" type="pres">
      <dgm:prSet presAssocID="{C733BB82-847E-4E6F-A510-F8601B609BF2}" presName="Accent8" presStyleCnt="0"/>
      <dgm:spPr/>
    </dgm:pt>
    <dgm:pt modelId="{9BE1BF84-8E56-4FF6-997A-868954E6E0F9}" type="pres">
      <dgm:prSet presAssocID="{C733BB82-847E-4E6F-A510-F8601B609BF2}" presName="AccentHold2" presStyleLbl="node1" presStyleIdx="7" presStyleCnt="19"/>
      <dgm:spPr/>
    </dgm:pt>
    <dgm:pt modelId="{E6F8BCC6-78B9-4F3F-B975-2AED6F00E5E5}" type="pres">
      <dgm:prSet presAssocID="{10A03DAC-4A9D-47CC-99B7-DEE13999797C}" presName="Child2" presStyleLbl="node1" presStyleIdx="8" presStyleCnt="19" custScaleX="137826" custScaleY="134899">
        <dgm:presLayoutVars>
          <dgm:chMax val="0"/>
          <dgm:chPref val="0"/>
        </dgm:presLayoutVars>
      </dgm:prSet>
      <dgm:spPr/>
    </dgm:pt>
    <dgm:pt modelId="{0B2F3D4B-A7F4-4251-B33F-96AC09A06962}" type="pres">
      <dgm:prSet presAssocID="{10A03DAC-4A9D-47CC-99B7-DEE13999797C}" presName="Accent9" presStyleCnt="0"/>
      <dgm:spPr/>
    </dgm:pt>
    <dgm:pt modelId="{EFEBB2DC-C05F-44BC-AED6-506BE943CB28}" type="pres">
      <dgm:prSet presAssocID="{10A03DAC-4A9D-47CC-99B7-DEE13999797C}" presName="AccentHold1" presStyleLbl="node1" presStyleIdx="9" presStyleCnt="19"/>
      <dgm:spPr/>
    </dgm:pt>
    <dgm:pt modelId="{2E137091-0DFA-4F8F-A947-9C5512971AE0}" type="pres">
      <dgm:prSet presAssocID="{10A03DAC-4A9D-47CC-99B7-DEE13999797C}" presName="Accent10" presStyleCnt="0"/>
      <dgm:spPr/>
    </dgm:pt>
    <dgm:pt modelId="{794EC606-ABCA-4965-80EF-0189DC2B8E44}" type="pres">
      <dgm:prSet presAssocID="{10A03DAC-4A9D-47CC-99B7-DEE13999797C}" presName="AccentHold2" presStyleLbl="node1" presStyleIdx="10" presStyleCnt="19"/>
      <dgm:spPr/>
    </dgm:pt>
    <dgm:pt modelId="{5E942F5F-E20B-4251-A0B6-E806B4964A8D}" type="pres">
      <dgm:prSet presAssocID="{10A03DAC-4A9D-47CC-99B7-DEE13999797C}" presName="Accent11" presStyleCnt="0"/>
      <dgm:spPr/>
    </dgm:pt>
    <dgm:pt modelId="{903BE8FC-D523-4F05-838C-38926D72FA9A}" type="pres">
      <dgm:prSet presAssocID="{10A03DAC-4A9D-47CC-99B7-DEE13999797C}" presName="AccentHold3" presStyleLbl="node1" presStyleIdx="11" presStyleCnt="19"/>
      <dgm:spPr/>
    </dgm:pt>
    <dgm:pt modelId="{63D41829-E6BC-4F14-B377-992A24AE67B8}" type="pres">
      <dgm:prSet presAssocID="{004EE64E-9E66-41AE-8A94-0DBF7E9302FA}" presName="Child3" presStyleLbl="node1" presStyleIdx="12" presStyleCnt="19" custScaleX="157931" custScaleY="151432">
        <dgm:presLayoutVars>
          <dgm:chMax val="0"/>
          <dgm:chPref val="0"/>
        </dgm:presLayoutVars>
      </dgm:prSet>
      <dgm:spPr/>
    </dgm:pt>
    <dgm:pt modelId="{BE1F9BBF-9092-434E-B450-A62E22774771}" type="pres">
      <dgm:prSet presAssocID="{004EE64E-9E66-41AE-8A94-0DBF7E9302FA}" presName="Accent12" presStyleCnt="0"/>
      <dgm:spPr/>
    </dgm:pt>
    <dgm:pt modelId="{D5CB3D7C-C6DC-4FCB-A2AE-601822890A4C}" type="pres">
      <dgm:prSet presAssocID="{004EE64E-9E66-41AE-8A94-0DBF7E9302FA}" presName="AccentHold1" presStyleLbl="node1" presStyleIdx="13" presStyleCnt="19"/>
      <dgm:spPr/>
    </dgm:pt>
    <dgm:pt modelId="{F75D3AF5-D2DD-44E0-8740-2E3B3EC5113F}" type="pres">
      <dgm:prSet presAssocID="{10AA1C5E-9F7B-4A30-BE49-CC57D171AD01}" presName="Child4" presStyleLbl="node1" presStyleIdx="14" presStyleCnt="19">
        <dgm:presLayoutVars>
          <dgm:chMax val="0"/>
          <dgm:chPref val="0"/>
        </dgm:presLayoutVars>
      </dgm:prSet>
      <dgm:spPr/>
    </dgm:pt>
    <dgm:pt modelId="{61FC3BD4-A1CE-43D0-89EC-7F3A733B1B73}" type="pres">
      <dgm:prSet presAssocID="{10AA1C5E-9F7B-4A30-BE49-CC57D171AD01}" presName="Accent13" presStyleCnt="0"/>
      <dgm:spPr/>
    </dgm:pt>
    <dgm:pt modelId="{3930423A-760C-432B-8D2F-6151035EE2D6}" type="pres">
      <dgm:prSet presAssocID="{10AA1C5E-9F7B-4A30-BE49-CC57D171AD01}" presName="AccentHold1" presStyleLbl="node1" presStyleIdx="15" presStyleCnt="19"/>
      <dgm:spPr/>
    </dgm:pt>
    <dgm:pt modelId="{15501F16-22FA-48A3-AF42-E5E643F0F825}" type="pres">
      <dgm:prSet presAssocID="{3B93D303-DCC1-4EAA-8096-5C1963A6F8B9}" presName="Child5" presStyleLbl="node1" presStyleIdx="16" presStyleCnt="19">
        <dgm:presLayoutVars>
          <dgm:chMax val="0"/>
          <dgm:chPref val="0"/>
        </dgm:presLayoutVars>
      </dgm:prSet>
      <dgm:spPr/>
    </dgm:pt>
    <dgm:pt modelId="{0419443A-9550-4C32-8FC0-263A0083EF91}" type="pres">
      <dgm:prSet presAssocID="{3B93D303-DCC1-4EAA-8096-5C1963A6F8B9}" presName="Accent15" presStyleCnt="0"/>
      <dgm:spPr/>
    </dgm:pt>
    <dgm:pt modelId="{B876DAC9-7FD7-474C-8CA0-F5C9F547536F}" type="pres">
      <dgm:prSet presAssocID="{3B93D303-DCC1-4EAA-8096-5C1963A6F8B9}" presName="AccentHold2" presStyleLbl="node1" presStyleIdx="17" presStyleCnt="19"/>
      <dgm:spPr/>
    </dgm:pt>
    <dgm:pt modelId="{E2F3985A-5D19-4FBC-A1AF-08B23AC9D1AD}" type="pres">
      <dgm:prSet presAssocID="{3B93D303-DCC1-4EAA-8096-5C1963A6F8B9}" presName="Accent16" presStyleCnt="0"/>
      <dgm:spPr/>
    </dgm:pt>
    <dgm:pt modelId="{43B934B3-FAA7-49E1-8097-61CF773B6736}" type="pres">
      <dgm:prSet presAssocID="{3B93D303-DCC1-4EAA-8096-5C1963A6F8B9}" presName="AccentHold3" presStyleLbl="node1" presStyleIdx="18" presStyleCnt="19"/>
      <dgm:spPr/>
    </dgm:pt>
  </dgm:ptLst>
  <dgm:cxnLst>
    <dgm:cxn modelId="{A73E2715-2782-4D17-9D01-79AA0A2A75DA}" type="presOf" srcId="{004EE64E-9E66-41AE-8A94-0DBF7E9302FA}" destId="{63D41829-E6BC-4F14-B377-992A24AE67B8}" srcOrd="0" destOrd="0" presId="urn:microsoft.com/office/officeart/2009/3/layout/CircleRelationship"/>
    <dgm:cxn modelId="{1340D233-9B14-46AA-B5DD-65C5B4BC44B5}" type="presOf" srcId="{10A03DAC-4A9D-47CC-99B7-DEE13999797C}" destId="{E6F8BCC6-78B9-4F3F-B975-2AED6F00E5E5}" srcOrd="0" destOrd="0" presId="urn:microsoft.com/office/officeart/2009/3/layout/CircleRelationship"/>
    <dgm:cxn modelId="{059D6B68-A51C-4382-B142-FAF7A569E2C5}" srcId="{CA49C817-7041-4F9F-BFF4-742F04380013}" destId="{C733BB82-847E-4E6F-A510-F8601B609BF2}" srcOrd="0" destOrd="0" parTransId="{1A8F1F09-D4B6-4963-99C5-4E5D3B12CF6E}" sibTransId="{C4F5E906-5FE6-46FE-84BB-CEF0AA51E9D3}"/>
    <dgm:cxn modelId="{92827253-2464-49FD-BE76-5FEB74F9B83F}" srcId="{CA49C817-7041-4F9F-BFF4-742F04380013}" destId="{3B93D303-DCC1-4EAA-8096-5C1963A6F8B9}" srcOrd="4" destOrd="0" parTransId="{117F88F9-0C4A-4A7B-951B-B9027FF23E5C}" sibTransId="{D9B14B60-3ED7-467F-80B4-2617636C635D}"/>
    <dgm:cxn modelId="{39BE257B-6FDE-4EE0-8275-5285E9A0D6BA}" type="presOf" srcId="{C733BB82-847E-4E6F-A510-F8601B609BF2}" destId="{0BD5B81A-E0A1-48A5-8DE4-6FDB6F85B5C9}" srcOrd="0" destOrd="0" presId="urn:microsoft.com/office/officeart/2009/3/layout/CircleRelationship"/>
    <dgm:cxn modelId="{61E2DCAF-9D20-4CA3-8769-97893DD0CBA5}" srcId="{CA49C817-7041-4F9F-BFF4-742F04380013}" destId="{10A03DAC-4A9D-47CC-99B7-DEE13999797C}" srcOrd="1" destOrd="0" parTransId="{7D438C52-8F79-4F3F-9700-E984A9C3D17C}" sibTransId="{CCC50586-C254-4D66-B2E9-EF70BF9408EB}"/>
    <dgm:cxn modelId="{6D1B19B0-8D13-41EC-BD77-DF804E963F84}" type="presOf" srcId="{F40A2EA7-5543-4BCB-8049-C19335ED680C}" destId="{2C697CB0-087A-4617-A594-C11D063A96AE}" srcOrd="0" destOrd="0" presId="urn:microsoft.com/office/officeart/2009/3/layout/CircleRelationship"/>
    <dgm:cxn modelId="{49756AB6-FFFC-4A92-A0AD-ECE1DCB427D5}" type="presOf" srcId="{CA49C817-7041-4F9F-BFF4-742F04380013}" destId="{8C6A1765-A6B9-44E3-AD5F-3A797FCC91B8}" srcOrd="0" destOrd="0" presId="urn:microsoft.com/office/officeart/2009/3/layout/CircleRelationship"/>
    <dgm:cxn modelId="{BA84E9B8-CEDB-4345-A648-37BF9086FECF}" srcId="{CA49C817-7041-4F9F-BFF4-742F04380013}" destId="{10AA1C5E-9F7B-4A30-BE49-CC57D171AD01}" srcOrd="3" destOrd="0" parTransId="{3D6B11F0-5910-4DEA-970F-9C80E0C67B46}" sibTransId="{3CAF3D69-DE19-4852-8E55-686AD378B7AC}"/>
    <dgm:cxn modelId="{CBBDADD0-2583-4BD4-82EB-59C090EED73F}" type="presOf" srcId="{3B93D303-DCC1-4EAA-8096-5C1963A6F8B9}" destId="{15501F16-22FA-48A3-AF42-E5E643F0F825}" srcOrd="0" destOrd="0" presId="urn:microsoft.com/office/officeart/2009/3/layout/CircleRelationship"/>
    <dgm:cxn modelId="{F53CCCDA-C7EB-4C06-AEA8-248C3B42932C}" srcId="{CA49C817-7041-4F9F-BFF4-742F04380013}" destId="{004EE64E-9E66-41AE-8A94-0DBF7E9302FA}" srcOrd="2" destOrd="0" parTransId="{3236E9F9-1262-428B-81EE-184D2A69CD7B}" sibTransId="{5B1A839C-E87F-4BC5-B406-AAE1670EB242}"/>
    <dgm:cxn modelId="{395B0EF7-62B4-4649-89EB-10CEABD6FDE1}" srcId="{F40A2EA7-5543-4BCB-8049-C19335ED680C}" destId="{CA49C817-7041-4F9F-BFF4-742F04380013}" srcOrd="0" destOrd="0" parTransId="{D314E070-5C73-49D3-B8D9-C6104C7ED434}" sibTransId="{F7CF0D20-FBDB-4A3A-8B86-B3D432C142E4}"/>
    <dgm:cxn modelId="{78744BF7-5FFE-42A6-8421-80F8137F6EF8}" type="presOf" srcId="{10AA1C5E-9F7B-4A30-BE49-CC57D171AD01}" destId="{F75D3AF5-D2DD-44E0-8740-2E3B3EC5113F}" srcOrd="0" destOrd="0" presId="urn:microsoft.com/office/officeart/2009/3/layout/CircleRelationship"/>
    <dgm:cxn modelId="{5AC741B2-E190-41B2-B823-CCF40A5FDBE4}" type="presParOf" srcId="{2C697CB0-087A-4617-A594-C11D063A96AE}" destId="{8C6A1765-A6B9-44E3-AD5F-3A797FCC91B8}" srcOrd="0" destOrd="0" presId="urn:microsoft.com/office/officeart/2009/3/layout/CircleRelationship"/>
    <dgm:cxn modelId="{B440DF00-08FA-4B31-9079-36733F4E246F}" type="presParOf" srcId="{2C697CB0-087A-4617-A594-C11D063A96AE}" destId="{F0118AF7-3CB0-4449-B4B3-B666CB394570}" srcOrd="1" destOrd="0" presId="urn:microsoft.com/office/officeart/2009/3/layout/CircleRelationship"/>
    <dgm:cxn modelId="{4DD33C14-D2DD-4212-8557-3AB8F9BF45D8}" type="presParOf" srcId="{2C697CB0-087A-4617-A594-C11D063A96AE}" destId="{D8952025-AB8D-445F-93C3-1FC969F8ABEC}" srcOrd="2" destOrd="0" presId="urn:microsoft.com/office/officeart/2009/3/layout/CircleRelationship"/>
    <dgm:cxn modelId="{D2970910-A5FA-444F-95B2-9480121BEDB8}" type="presParOf" srcId="{2C697CB0-087A-4617-A594-C11D063A96AE}" destId="{3DDFB314-EFB8-4FB8-9E3F-DEF9AE525609}" srcOrd="3" destOrd="0" presId="urn:microsoft.com/office/officeart/2009/3/layout/CircleRelationship"/>
    <dgm:cxn modelId="{B1B893BE-0DA8-4A6A-B7CC-4A6D2DDA6793}" type="presParOf" srcId="{2C697CB0-087A-4617-A594-C11D063A96AE}" destId="{36E244C3-534A-4B5E-9497-E8A0748804FB}" srcOrd="4" destOrd="0" presId="urn:microsoft.com/office/officeart/2009/3/layout/CircleRelationship"/>
    <dgm:cxn modelId="{2C3F30B8-F0DA-46E3-B02A-796CFB216248}" type="presParOf" srcId="{2C697CB0-087A-4617-A594-C11D063A96AE}" destId="{FD469B35-83AE-4139-8C70-1D628F81009F}" srcOrd="5" destOrd="0" presId="urn:microsoft.com/office/officeart/2009/3/layout/CircleRelationship"/>
    <dgm:cxn modelId="{D541A1D8-61E7-405E-9E78-121CE51507B1}" type="presParOf" srcId="{2C697CB0-087A-4617-A594-C11D063A96AE}" destId="{0BD5B81A-E0A1-48A5-8DE4-6FDB6F85B5C9}" srcOrd="6" destOrd="0" presId="urn:microsoft.com/office/officeart/2009/3/layout/CircleRelationship"/>
    <dgm:cxn modelId="{CF33B1B9-1E85-424E-90A2-96C3162915A0}" type="presParOf" srcId="{2C697CB0-087A-4617-A594-C11D063A96AE}" destId="{50C47DDD-58D1-4ACB-8426-19F29E21E70B}" srcOrd="7" destOrd="0" presId="urn:microsoft.com/office/officeart/2009/3/layout/CircleRelationship"/>
    <dgm:cxn modelId="{FFC1604B-27F1-4600-AD4E-69F728722053}" type="presParOf" srcId="{50C47DDD-58D1-4ACB-8426-19F29E21E70B}" destId="{36BD62B9-8E4D-4DE8-BE54-EB7319C9A0A2}" srcOrd="0" destOrd="0" presId="urn:microsoft.com/office/officeart/2009/3/layout/CircleRelationship"/>
    <dgm:cxn modelId="{82047333-A35F-40F6-9193-DE41C1BFB80A}" type="presParOf" srcId="{2C697CB0-087A-4617-A594-C11D063A96AE}" destId="{4B2D0C32-2AFC-440A-B144-4594D64E0B1E}" srcOrd="8" destOrd="0" presId="urn:microsoft.com/office/officeart/2009/3/layout/CircleRelationship"/>
    <dgm:cxn modelId="{591C6216-256D-44C1-BDF5-FEA0CB3AEE4C}" type="presParOf" srcId="{4B2D0C32-2AFC-440A-B144-4594D64E0B1E}" destId="{9BE1BF84-8E56-4FF6-997A-868954E6E0F9}" srcOrd="0" destOrd="0" presId="urn:microsoft.com/office/officeart/2009/3/layout/CircleRelationship"/>
    <dgm:cxn modelId="{0E5C6762-6F89-4ED6-AE84-2A633A10F63E}" type="presParOf" srcId="{2C697CB0-087A-4617-A594-C11D063A96AE}" destId="{E6F8BCC6-78B9-4F3F-B975-2AED6F00E5E5}" srcOrd="9" destOrd="0" presId="urn:microsoft.com/office/officeart/2009/3/layout/CircleRelationship"/>
    <dgm:cxn modelId="{14FE79FC-33F2-4C98-B518-CC224F787B4D}" type="presParOf" srcId="{2C697CB0-087A-4617-A594-C11D063A96AE}" destId="{0B2F3D4B-A7F4-4251-B33F-96AC09A06962}" srcOrd="10" destOrd="0" presId="urn:microsoft.com/office/officeart/2009/3/layout/CircleRelationship"/>
    <dgm:cxn modelId="{0950949F-7DF3-4A6F-9300-8E18BBF3EE7C}" type="presParOf" srcId="{0B2F3D4B-A7F4-4251-B33F-96AC09A06962}" destId="{EFEBB2DC-C05F-44BC-AED6-506BE943CB28}" srcOrd="0" destOrd="0" presId="urn:microsoft.com/office/officeart/2009/3/layout/CircleRelationship"/>
    <dgm:cxn modelId="{51BCB866-7777-4237-864C-E3636003D94E}" type="presParOf" srcId="{2C697CB0-087A-4617-A594-C11D063A96AE}" destId="{2E137091-0DFA-4F8F-A947-9C5512971AE0}" srcOrd="11" destOrd="0" presId="urn:microsoft.com/office/officeart/2009/3/layout/CircleRelationship"/>
    <dgm:cxn modelId="{46238381-D64A-45EA-96A1-D064C508D9BD}" type="presParOf" srcId="{2E137091-0DFA-4F8F-A947-9C5512971AE0}" destId="{794EC606-ABCA-4965-80EF-0189DC2B8E44}" srcOrd="0" destOrd="0" presId="urn:microsoft.com/office/officeart/2009/3/layout/CircleRelationship"/>
    <dgm:cxn modelId="{4C22D098-F652-4BBD-9562-9A719D4DF624}" type="presParOf" srcId="{2C697CB0-087A-4617-A594-C11D063A96AE}" destId="{5E942F5F-E20B-4251-A0B6-E806B4964A8D}" srcOrd="12" destOrd="0" presId="urn:microsoft.com/office/officeart/2009/3/layout/CircleRelationship"/>
    <dgm:cxn modelId="{03AFBAE1-8C55-4D3C-B581-5823C0896F6D}" type="presParOf" srcId="{5E942F5F-E20B-4251-A0B6-E806B4964A8D}" destId="{903BE8FC-D523-4F05-838C-38926D72FA9A}" srcOrd="0" destOrd="0" presId="urn:microsoft.com/office/officeart/2009/3/layout/CircleRelationship"/>
    <dgm:cxn modelId="{C69BBFC8-D524-409B-AA9C-E3FB115ECFDC}" type="presParOf" srcId="{2C697CB0-087A-4617-A594-C11D063A96AE}" destId="{63D41829-E6BC-4F14-B377-992A24AE67B8}" srcOrd="13" destOrd="0" presId="urn:microsoft.com/office/officeart/2009/3/layout/CircleRelationship"/>
    <dgm:cxn modelId="{FF32B458-4BDD-4D95-9A02-1A62984C3041}" type="presParOf" srcId="{2C697CB0-087A-4617-A594-C11D063A96AE}" destId="{BE1F9BBF-9092-434E-B450-A62E22774771}" srcOrd="14" destOrd="0" presId="urn:microsoft.com/office/officeart/2009/3/layout/CircleRelationship"/>
    <dgm:cxn modelId="{D9CF88BD-F10E-4BEA-A7FE-6A35C085AA40}" type="presParOf" srcId="{BE1F9BBF-9092-434E-B450-A62E22774771}" destId="{D5CB3D7C-C6DC-4FCB-A2AE-601822890A4C}" srcOrd="0" destOrd="0" presId="urn:microsoft.com/office/officeart/2009/3/layout/CircleRelationship"/>
    <dgm:cxn modelId="{326C638A-9329-4E8B-9F64-1EA13CD84136}" type="presParOf" srcId="{2C697CB0-087A-4617-A594-C11D063A96AE}" destId="{F75D3AF5-D2DD-44E0-8740-2E3B3EC5113F}" srcOrd="15" destOrd="0" presId="urn:microsoft.com/office/officeart/2009/3/layout/CircleRelationship"/>
    <dgm:cxn modelId="{6EA90448-86A2-475F-99ED-51CE664CAEF3}" type="presParOf" srcId="{2C697CB0-087A-4617-A594-C11D063A96AE}" destId="{61FC3BD4-A1CE-43D0-89EC-7F3A733B1B73}" srcOrd="16" destOrd="0" presId="urn:microsoft.com/office/officeart/2009/3/layout/CircleRelationship"/>
    <dgm:cxn modelId="{E15E2F71-1FA3-4BD0-9CAC-9E16208837E7}" type="presParOf" srcId="{61FC3BD4-A1CE-43D0-89EC-7F3A733B1B73}" destId="{3930423A-760C-432B-8D2F-6151035EE2D6}" srcOrd="0" destOrd="0" presId="urn:microsoft.com/office/officeart/2009/3/layout/CircleRelationship"/>
    <dgm:cxn modelId="{0E5602C6-1A2E-4D5E-B3ED-7C597034B310}" type="presParOf" srcId="{2C697CB0-087A-4617-A594-C11D063A96AE}" destId="{15501F16-22FA-48A3-AF42-E5E643F0F825}" srcOrd="17" destOrd="0" presId="urn:microsoft.com/office/officeart/2009/3/layout/CircleRelationship"/>
    <dgm:cxn modelId="{33A16CF3-E9D2-4058-9B47-714895AEC98D}" type="presParOf" srcId="{2C697CB0-087A-4617-A594-C11D063A96AE}" destId="{0419443A-9550-4C32-8FC0-263A0083EF91}" srcOrd="18" destOrd="0" presId="urn:microsoft.com/office/officeart/2009/3/layout/CircleRelationship"/>
    <dgm:cxn modelId="{5CA08709-A1E8-4682-86FF-B22492E033C1}" type="presParOf" srcId="{0419443A-9550-4C32-8FC0-263A0083EF91}" destId="{B876DAC9-7FD7-474C-8CA0-F5C9F547536F}" srcOrd="0" destOrd="0" presId="urn:microsoft.com/office/officeart/2009/3/layout/CircleRelationship"/>
    <dgm:cxn modelId="{1E661418-96E8-4A37-904F-DB0105C27B32}" type="presParOf" srcId="{2C697CB0-087A-4617-A594-C11D063A96AE}" destId="{E2F3985A-5D19-4FBC-A1AF-08B23AC9D1AD}" srcOrd="19" destOrd="0" presId="urn:microsoft.com/office/officeart/2009/3/layout/CircleRelationship"/>
    <dgm:cxn modelId="{609A1FE2-6287-4C46-A23C-FD2154F6A66E}" type="presParOf" srcId="{E2F3985A-5D19-4FBC-A1AF-08B23AC9D1AD}" destId="{43B934B3-FAA7-49E1-8097-61CF773B6736}"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0FC9F9-B515-4E5F-BDCD-4887EA10B086}" type="doc">
      <dgm:prSet loTypeId="urn:microsoft.com/office/officeart/2005/8/layout/cycle8" loCatId="cycle" qsTypeId="urn:microsoft.com/office/officeart/2005/8/quickstyle/simple1" qsCatId="simple" csTypeId="urn:microsoft.com/office/officeart/2005/8/colors/accent5_4" csCatId="accent5" phldr="1"/>
      <dgm:spPr/>
    </dgm:pt>
    <dgm:pt modelId="{720CF46A-4917-46AB-B283-7472B171136C}">
      <dgm:prSet phldrT="[Κείμενο]"/>
      <dgm:spPr/>
      <dgm:t>
        <a:bodyPr/>
        <a:lstStyle/>
        <a:p>
          <a:r>
            <a:rPr lang="en-GB" dirty="0">
              <a:latin typeface="Segoe UI" panose="020B0502040204020203" pitchFamily="34" charset="0"/>
              <a:cs typeface="Segoe UI" panose="020B0502040204020203" pitchFamily="34" charset="0"/>
            </a:rPr>
            <a:t>Check</a:t>
          </a:r>
          <a:endParaRPr lang="el-GR" dirty="0">
            <a:latin typeface="Segoe UI" panose="020B0502040204020203" pitchFamily="34" charset="0"/>
            <a:cs typeface="Segoe UI" panose="020B0502040204020203" pitchFamily="34" charset="0"/>
          </a:endParaRPr>
        </a:p>
      </dgm:t>
    </dgm:pt>
    <dgm:pt modelId="{22191C5D-F371-4F67-BF78-F2FD2CF11A10}" type="parTrans" cxnId="{B9689F3F-0DD8-471E-BED2-2299F6265F60}">
      <dgm:prSet/>
      <dgm:spPr/>
      <dgm:t>
        <a:bodyPr/>
        <a:lstStyle/>
        <a:p>
          <a:endParaRPr lang="el-GR">
            <a:latin typeface="Segoe UI" panose="020B0502040204020203" pitchFamily="34" charset="0"/>
            <a:cs typeface="Segoe UI" panose="020B0502040204020203" pitchFamily="34" charset="0"/>
          </a:endParaRPr>
        </a:p>
      </dgm:t>
    </dgm:pt>
    <dgm:pt modelId="{CDA55AA5-62DE-4AF8-BA9D-68CD4C60DA99}" type="sibTrans" cxnId="{B9689F3F-0DD8-471E-BED2-2299F6265F60}">
      <dgm:prSet/>
      <dgm:spPr/>
      <dgm:t>
        <a:bodyPr/>
        <a:lstStyle/>
        <a:p>
          <a:endParaRPr lang="el-GR">
            <a:latin typeface="Segoe UI" panose="020B0502040204020203" pitchFamily="34" charset="0"/>
            <a:cs typeface="Segoe UI" panose="020B0502040204020203" pitchFamily="34" charset="0"/>
          </a:endParaRPr>
        </a:p>
      </dgm:t>
    </dgm:pt>
    <dgm:pt modelId="{9AEC92FA-37B4-480E-9E24-4A3673DFC35E}">
      <dgm:prSet phldrT="[Κείμενο]"/>
      <dgm:spPr/>
      <dgm:t>
        <a:bodyPr/>
        <a:lstStyle/>
        <a:p>
          <a:r>
            <a:rPr lang="en-GB" dirty="0">
              <a:latin typeface="Segoe UI" panose="020B0502040204020203" pitchFamily="34" charset="0"/>
              <a:cs typeface="Segoe UI" panose="020B0502040204020203" pitchFamily="34" charset="0"/>
            </a:rPr>
            <a:t>Act</a:t>
          </a:r>
          <a:endParaRPr lang="el-GR" dirty="0">
            <a:latin typeface="Segoe UI" panose="020B0502040204020203" pitchFamily="34" charset="0"/>
            <a:cs typeface="Segoe UI" panose="020B0502040204020203" pitchFamily="34" charset="0"/>
          </a:endParaRPr>
        </a:p>
      </dgm:t>
    </dgm:pt>
    <dgm:pt modelId="{FDEDF15D-CDD6-448B-AC79-AAC42C08FB83}" type="parTrans" cxnId="{C36E6395-376C-4644-90A2-BAE6EF40FBFA}">
      <dgm:prSet/>
      <dgm:spPr/>
      <dgm:t>
        <a:bodyPr/>
        <a:lstStyle/>
        <a:p>
          <a:endParaRPr lang="el-GR">
            <a:latin typeface="Segoe UI" panose="020B0502040204020203" pitchFamily="34" charset="0"/>
            <a:cs typeface="Segoe UI" panose="020B0502040204020203" pitchFamily="34" charset="0"/>
          </a:endParaRPr>
        </a:p>
      </dgm:t>
    </dgm:pt>
    <dgm:pt modelId="{67FCA551-C7FE-437E-B887-A871B5D0E7C6}" type="sibTrans" cxnId="{C36E6395-376C-4644-90A2-BAE6EF40FBFA}">
      <dgm:prSet/>
      <dgm:spPr/>
      <dgm:t>
        <a:bodyPr/>
        <a:lstStyle/>
        <a:p>
          <a:endParaRPr lang="el-GR">
            <a:latin typeface="Segoe UI" panose="020B0502040204020203" pitchFamily="34" charset="0"/>
            <a:cs typeface="Segoe UI" panose="020B0502040204020203" pitchFamily="34" charset="0"/>
          </a:endParaRPr>
        </a:p>
      </dgm:t>
    </dgm:pt>
    <dgm:pt modelId="{5E3E70EA-FA1A-4C2A-B5B3-B6B9E3B3EBD8}">
      <dgm:prSet phldrT="[Κείμενο]"/>
      <dgm:spPr/>
      <dgm:t>
        <a:bodyPr/>
        <a:lstStyle/>
        <a:p>
          <a:r>
            <a:rPr lang="en-US" dirty="0">
              <a:latin typeface="Segoe UI" panose="020B0502040204020203" pitchFamily="34" charset="0"/>
              <a:cs typeface="Segoe UI" panose="020B0502040204020203" pitchFamily="34" charset="0"/>
            </a:rPr>
            <a:t>Plan</a:t>
          </a:r>
          <a:endParaRPr lang="el-GR" dirty="0">
            <a:latin typeface="Segoe UI" panose="020B0502040204020203" pitchFamily="34" charset="0"/>
            <a:cs typeface="Segoe UI" panose="020B0502040204020203" pitchFamily="34" charset="0"/>
          </a:endParaRPr>
        </a:p>
      </dgm:t>
    </dgm:pt>
    <dgm:pt modelId="{DB453BC3-4465-4490-8243-B967E2E19860}" type="parTrans" cxnId="{2986F9AB-4A9D-47F2-8B97-F94C7019B8DF}">
      <dgm:prSet/>
      <dgm:spPr/>
      <dgm:t>
        <a:bodyPr/>
        <a:lstStyle/>
        <a:p>
          <a:endParaRPr lang="el-GR">
            <a:latin typeface="Segoe UI" panose="020B0502040204020203" pitchFamily="34" charset="0"/>
            <a:cs typeface="Segoe UI" panose="020B0502040204020203" pitchFamily="34" charset="0"/>
          </a:endParaRPr>
        </a:p>
      </dgm:t>
    </dgm:pt>
    <dgm:pt modelId="{D5699E5E-B1AC-4F4C-95A2-C79DC20FB1BF}" type="sibTrans" cxnId="{2986F9AB-4A9D-47F2-8B97-F94C7019B8DF}">
      <dgm:prSet/>
      <dgm:spPr/>
      <dgm:t>
        <a:bodyPr/>
        <a:lstStyle/>
        <a:p>
          <a:endParaRPr lang="el-GR">
            <a:latin typeface="Segoe UI" panose="020B0502040204020203" pitchFamily="34" charset="0"/>
            <a:cs typeface="Segoe UI" panose="020B0502040204020203" pitchFamily="34" charset="0"/>
          </a:endParaRPr>
        </a:p>
      </dgm:t>
    </dgm:pt>
    <dgm:pt modelId="{50B51178-88FA-4C2A-9E43-E092BB84648B}">
      <dgm:prSet/>
      <dgm:spPr/>
      <dgm:t>
        <a:bodyPr/>
        <a:lstStyle/>
        <a:p>
          <a:r>
            <a:rPr lang="en-GB" dirty="0">
              <a:latin typeface="Segoe UI" panose="020B0502040204020203" pitchFamily="34" charset="0"/>
              <a:cs typeface="Segoe UI" panose="020B0502040204020203" pitchFamily="34" charset="0"/>
            </a:rPr>
            <a:t>Do</a:t>
          </a:r>
          <a:endParaRPr lang="el-GR" dirty="0">
            <a:latin typeface="Segoe UI" panose="020B0502040204020203" pitchFamily="34" charset="0"/>
            <a:cs typeface="Segoe UI" panose="020B0502040204020203" pitchFamily="34" charset="0"/>
          </a:endParaRPr>
        </a:p>
      </dgm:t>
    </dgm:pt>
    <dgm:pt modelId="{C10E4870-BB72-4E52-A063-CE38AD11A544}" type="parTrans" cxnId="{054121D2-6D98-44A7-9258-5BFD325EE6BD}">
      <dgm:prSet/>
      <dgm:spPr/>
      <dgm:t>
        <a:bodyPr/>
        <a:lstStyle/>
        <a:p>
          <a:endParaRPr lang="el-GR">
            <a:latin typeface="Segoe UI" panose="020B0502040204020203" pitchFamily="34" charset="0"/>
            <a:cs typeface="Segoe UI" panose="020B0502040204020203" pitchFamily="34" charset="0"/>
          </a:endParaRPr>
        </a:p>
      </dgm:t>
    </dgm:pt>
    <dgm:pt modelId="{750BB100-E369-4C62-9D0A-DC2CDEB63E93}" type="sibTrans" cxnId="{054121D2-6D98-44A7-9258-5BFD325EE6BD}">
      <dgm:prSet/>
      <dgm:spPr/>
      <dgm:t>
        <a:bodyPr/>
        <a:lstStyle/>
        <a:p>
          <a:endParaRPr lang="el-GR">
            <a:latin typeface="Segoe UI" panose="020B0502040204020203" pitchFamily="34" charset="0"/>
            <a:cs typeface="Segoe UI" panose="020B0502040204020203" pitchFamily="34" charset="0"/>
          </a:endParaRPr>
        </a:p>
      </dgm:t>
    </dgm:pt>
    <dgm:pt modelId="{BE42BA36-59E7-4249-BD47-619C889135F7}" type="pres">
      <dgm:prSet presAssocID="{190FC9F9-B515-4E5F-BDCD-4887EA10B086}" presName="compositeShape" presStyleCnt="0">
        <dgm:presLayoutVars>
          <dgm:chMax val="7"/>
          <dgm:dir/>
          <dgm:resizeHandles val="exact"/>
        </dgm:presLayoutVars>
      </dgm:prSet>
      <dgm:spPr/>
    </dgm:pt>
    <dgm:pt modelId="{D1C92FCE-BA79-4925-8CCB-68CA0915A851}" type="pres">
      <dgm:prSet presAssocID="{190FC9F9-B515-4E5F-BDCD-4887EA10B086}" presName="wedge1" presStyleLbl="node1" presStyleIdx="0" presStyleCnt="4"/>
      <dgm:spPr/>
    </dgm:pt>
    <dgm:pt modelId="{673879C4-0FCB-468F-A444-932685B43423}" type="pres">
      <dgm:prSet presAssocID="{190FC9F9-B515-4E5F-BDCD-4887EA10B086}" presName="dummy1a" presStyleCnt="0"/>
      <dgm:spPr/>
    </dgm:pt>
    <dgm:pt modelId="{E584576F-3F97-463C-AC62-64C718A508CC}" type="pres">
      <dgm:prSet presAssocID="{190FC9F9-B515-4E5F-BDCD-4887EA10B086}" presName="dummy1b" presStyleCnt="0"/>
      <dgm:spPr/>
    </dgm:pt>
    <dgm:pt modelId="{677AA4C5-C07E-4D7E-B310-51377C4D86F1}" type="pres">
      <dgm:prSet presAssocID="{190FC9F9-B515-4E5F-BDCD-4887EA10B086}" presName="wedge1Tx" presStyleLbl="node1" presStyleIdx="0" presStyleCnt="4">
        <dgm:presLayoutVars>
          <dgm:chMax val="0"/>
          <dgm:chPref val="0"/>
          <dgm:bulletEnabled val="1"/>
        </dgm:presLayoutVars>
      </dgm:prSet>
      <dgm:spPr/>
    </dgm:pt>
    <dgm:pt modelId="{EE40F707-2D92-4C63-8340-C1BF4F23AAEA}" type="pres">
      <dgm:prSet presAssocID="{190FC9F9-B515-4E5F-BDCD-4887EA10B086}" presName="wedge2" presStyleLbl="node1" presStyleIdx="1" presStyleCnt="4"/>
      <dgm:spPr/>
    </dgm:pt>
    <dgm:pt modelId="{7C5CB959-4ACF-491E-93F7-80B15EEE78C4}" type="pres">
      <dgm:prSet presAssocID="{190FC9F9-B515-4E5F-BDCD-4887EA10B086}" presName="dummy2a" presStyleCnt="0"/>
      <dgm:spPr/>
    </dgm:pt>
    <dgm:pt modelId="{208C0BD9-9776-4245-99C9-AE077E66F1BB}" type="pres">
      <dgm:prSet presAssocID="{190FC9F9-B515-4E5F-BDCD-4887EA10B086}" presName="dummy2b" presStyleCnt="0"/>
      <dgm:spPr/>
    </dgm:pt>
    <dgm:pt modelId="{5067A9E9-560D-4989-BDF3-A8491FD92548}" type="pres">
      <dgm:prSet presAssocID="{190FC9F9-B515-4E5F-BDCD-4887EA10B086}" presName="wedge2Tx" presStyleLbl="node1" presStyleIdx="1" presStyleCnt="4">
        <dgm:presLayoutVars>
          <dgm:chMax val="0"/>
          <dgm:chPref val="0"/>
          <dgm:bulletEnabled val="1"/>
        </dgm:presLayoutVars>
      </dgm:prSet>
      <dgm:spPr/>
    </dgm:pt>
    <dgm:pt modelId="{2625DC51-F8B9-4966-AFEE-FC769B4A4455}" type="pres">
      <dgm:prSet presAssocID="{190FC9F9-B515-4E5F-BDCD-4887EA10B086}" presName="wedge3" presStyleLbl="node1" presStyleIdx="2" presStyleCnt="4"/>
      <dgm:spPr/>
    </dgm:pt>
    <dgm:pt modelId="{B24CFF46-7CB3-4EF4-A2CF-3AB977C66E70}" type="pres">
      <dgm:prSet presAssocID="{190FC9F9-B515-4E5F-BDCD-4887EA10B086}" presName="dummy3a" presStyleCnt="0"/>
      <dgm:spPr/>
    </dgm:pt>
    <dgm:pt modelId="{4D27B4FC-7339-420C-B67E-587E3DBA9A87}" type="pres">
      <dgm:prSet presAssocID="{190FC9F9-B515-4E5F-BDCD-4887EA10B086}" presName="dummy3b" presStyleCnt="0"/>
      <dgm:spPr/>
    </dgm:pt>
    <dgm:pt modelId="{9CA02F7A-28CD-43B3-9554-78F57B53797E}" type="pres">
      <dgm:prSet presAssocID="{190FC9F9-B515-4E5F-BDCD-4887EA10B086}" presName="wedge3Tx" presStyleLbl="node1" presStyleIdx="2" presStyleCnt="4">
        <dgm:presLayoutVars>
          <dgm:chMax val="0"/>
          <dgm:chPref val="0"/>
          <dgm:bulletEnabled val="1"/>
        </dgm:presLayoutVars>
      </dgm:prSet>
      <dgm:spPr/>
    </dgm:pt>
    <dgm:pt modelId="{D6D17F64-5B8B-452F-B599-ED9003656E85}" type="pres">
      <dgm:prSet presAssocID="{190FC9F9-B515-4E5F-BDCD-4887EA10B086}" presName="wedge4" presStyleLbl="node1" presStyleIdx="3" presStyleCnt="4"/>
      <dgm:spPr/>
    </dgm:pt>
    <dgm:pt modelId="{68671C27-F7E6-45D4-8C01-416F1837D96D}" type="pres">
      <dgm:prSet presAssocID="{190FC9F9-B515-4E5F-BDCD-4887EA10B086}" presName="dummy4a" presStyleCnt="0"/>
      <dgm:spPr/>
    </dgm:pt>
    <dgm:pt modelId="{ABECCABD-B0FC-4083-A523-62A1F441FA4D}" type="pres">
      <dgm:prSet presAssocID="{190FC9F9-B515-4E5F-BDCD-4887EA10B086}" presName="dummy4b" presStyleCnt="0"/>
      <dgm:spPr/>
    </dgm:pt>
    <dgm:pt modelId="{A3FB3284-F284-42C6-B137-B5A5FC3B3A24}" type="pres">
      <dgm:prSet presAssocID="{190FC9F9-B515-4E5F-BDCD-4887EA10B086}" presName="wedge4Tx" presStyleLbl="node1" presStyleIdx="3" presStyleCnt="4">
        <dgm:presLayoutVars>
          <dgm:chMax val="0"/>
          <dgm:chPref val="0"/>
          <dgm:bulletEnabled val="1"/>
        </dgm:presLayoutVars>
      </dgm:prSet>
      <dgm:spPr/>
    </dgm:pt>
    <dgm:pt modelId="{1DE1269D-69D7-442C-838E-309A026D6E2E}" type="pres">
      <dgm:prSet presAssocID="{750BB100-E369-4C62-9D0A-DC2CDEB63E93}" presName="arrowWedge1" presStyleLbl="fgSibTrans2D1" presStyleIdx="0" presStyleCnt="4"/>
      <dgm:spPr/>
    </dgm:pt>
    <dgm:pt modelId="{792877C3-FB01-457C-936A-7465C25CC52A}" type="pres">
      <dgm:prSet presAssocID="{CDA55AA5-62DE-4AF8-BA9D-68CD4C60DA99}" presName="arrowWedge2" presStyleLbl="fgSibTrans2D1" presStyleIdx="1" presStyleCnt="4"/>
      <dgm:spPr/>
    </dgm:pt>
    <dgm:pt modelId="{411ED405-72B9-49B3-8463-331E4852BF9E}" type="pres">
      <dgm:prSet presAssocID="{67FCA551-C7FE-437E-B887-A871B5D0E7C6}" presName="arrowWedge3" presStyleLbl="fgSibTrans2D1" presStyleIdx="2" presStyleCnt="4"/>
      <dgm:spPr/>
    </dgm:pt>
    <dgm:pt modelId="{98593FCA-8637-4402-AF04-13E0D42F22AD}" type="pres">
      <dgm:prSet presAssocID="{D5699E5E-B1AC-4F4C-95A2-C79DC20FB1BF}" presName="arrowWedge4" presStyleLbl="fgSibTrans2D1" presStyleIdx="3" presStyleCnt="4"/>
      <dgm:spPr/>
    </dgm:pt>
  </dgm:ptLst>
  <dgm:cxnLst>
    <dgm:cxn modelId="{38A56E0B-575A-4CEF-B551-F1EC08D2E67E}" type="presOf" srcId="{720CF46A-4917-46AB-B283-7472B171136C}" destId="{5067A9E9-560D-4989-BDF3-A8491FD92548}" srcOrd="1" destOrd="0" presId="urn:microsoft.com/office/officeart/2005/8/layout/cycle8"/>
    <dgm:cxn modelId="{612AC50E-DA31-463B-AD82-940CFEF6D255}" type="presOf" srcId="{9AEC92FA-37B4-480E-9E24-4A3673DFC35E}" destId="{9CA02F7A-28CD-43B3-9554-78F57B53797E}" srcOrd="1" destOrd="0" presId="urn:microsoft.com/office/officeart/2005/8/layout/cycle8"/>
    <dgm:cxn modelId="{99920634-0266-4C8D-96C3-43A536000623}" type="presOf" srcId="{5E3E70EA-FA1A-4C2A-B5B3-B6B9E3B3EBD8}" destId="{A3FB3284-F284-42C6-B137-B5A5FC3B3A24}" srcOrd="1" destOrd="0" presId="urn:microsoft.com/office/officeart/2005/8/layout/cycle8"/>
    <dgm:cxn modelId="{B9689F3F-0DD8-471E-BED2-2299F6265F60}" srcId="{190FC9F9-B515-4E5F-BDCD-4887EA10B086}" destId="{720CF46A-4917-46AB-B283-7472B171136C}" srcOrd="1" destOrd="0" parTransId="{22191C5D-F371-4F67-BF78-F2FD2CF11A10}" sibTransId="{CDA55AA5-62DE-4AF8-BA9D-68CD4C60DA99}"/>
    <dgm:cxn modelId="{3AFB1470-C259-4541-B6A9-EC79F3021C34}" type="presOf" srcId="{9AEC92FA-37B4-480E-9E24-4A3673DFC35E}" destId="{2625DC51-F8B9-4966-AFEE-FC769B4A4455}" srcOrd="0" destOrd="0" presId="urn:microsoft.com/office/officeart/2005/8/layout/cycle8"/>
    <dgm:cxn modelId="{851DB050-2B4F-4964-B2D3-86786ADFE15E}" type="presOf" srcId="{720CF46A-4917-46AB-B283-7472B171136C}" destId="{EE40F707-2D92-4C63-8340-C1BF4F23AAEA}" srcOrd="0" destOrd="0" presId="urn:microsoft.com/office/officeart/2005/8/layout/cycle8"/>
    <dgm:cxn modelId="{227B3E73-9AE2-4381-A68B-58B34F584675}" type="presOf" srcId="{5E3E70EA-FA1A-4C2A-B5B3-B6B9E3B3EBD8}" destId="{D6D17F64-5B8B-452F-B599-ED9003656E85}" srcOrd="0" destOrd="0" presId="urn:microsoft.com/office/officeart/2005/8/layout/cycle8"/>
    <dgm:cxn modelId="{024BE38F-E21E-40EC-BF2E-044B0A3DF50B}" type="presOf" srcId="{50B51178-88FA-4C2A-9E43-E092BB84648B}" destId="{677AA4C5-C07E-4D7E-B310-51377C4D86F1}" srcOrd="1" destOrd="0" presId="urn:microsoft.com/office/officeart/2005/8/layout/cycle8"/>
    <dgm:cxn modelId="{C36E6395-376C-4644-90A2-BAE6EF40FBFA}" srcId="{190FC9F9-B515-4E5F-BDCD-4887EA10B086}" destId="{9AEC92FA-37B4-480E-9E24-4A3673DFC35E}" srcOrd="2" destOrd="0" parTransId="{FDEDF15D-CDD6-448B-AC79-AAC42C08FB83}" sibTransId="{67FCA551-C7FE-437E-B887-A871B5D0E7C6}"/>
    <dgm:cxn modelId="{2986F9AB-4A9D-47F2-8B97-F94C7019B8DF}" srcId="{190FC9F9-B515-4E5F-BDCD-4887EA10B086}" destId="{5E3E70EA-FA1A-4C2A-B5B3-B6B9E3B3EBD8}" srcOrd="3" destOrd="0" parTransId="{DB453BC3-4465-4490-8243-B967E2E19860}" sibTransId="{D5699E5E-B1AC-4F4C-95A2-C79DC20FB1BF}"/>
    <dgm:cxn modelId="{054121D2-6D98-44A7-9258-5BFD325EE6BD}" srcId="{190FC9F9-B515-4E5F-BDCD-4887EA10B086}" destId="{50B51178-88FA-4C2A-9E43-E092BB84648B}" srcOrd="0" destOrd="0" parTransId="{C10E4870-BB72-4E52-A063-CE38AD11A544}" sibTransId="{750BB100-E369-4C62-9D0A-DC2CDEB63E93}"/>
    <dgm:cxn modelId="{B8222EDB-A05A-459B-9FA2-62F86D6B26C2}" type="presOf" srcId="{50B51178-88FA-4C2A-9E43-E092BB84648B}" destId="{D1C92FCE-BA79-4925-8CCB-68CA0915A851}" srcOrd="0" destOrd="0" presId="urn:microsoft.com/office/officeart/2005/8/layout/cycle8"/>
    <dgm:cxn modelId="{5CC21DE3-4A96-4D1B-A2AE-A5EB58572B66}" type="presOf" srcId="{190FC9F9-B515-4E5F-BDCD-4887EA10B086}" destId="{BE42BA36-59E7-4249-BD47-619C889135F7}" srcOrd="0" destOrd="0" presId="urn:microsoft.com/office/officeart/2005/8/layout/cycle8"/>
    <dgm:cxn modelId="{EDE8A369-561D-4869-B9C9-6D8DF932EE8D}" type="presParOf" srcId="{BE42BA36-59E7-4249-BD47-619C889135F7}" destId="{D1C92FCE-BA79-4925-8CCB-68CA0915A851}" srcOrd="0" destOrd="0" presId="urn:microsoft.com/office/officeart/2005/8/layout/cycle8"/>
    <dgm:cxn modelId="{1C93032D-0A58-4FF7-AAD6-27574F4176A8}" type="presParOf" srcId="{BE42BA36-59E7-4249-BD47-619C889135F7}" destId="{673879C4-0FCB-468F-A444-932685B43423}" srcOrd="1" destOrd="0" presId="urn:microsoft.com/office/officeart/2005/8/layout/cycle8"/>
    <dgm:cxn modelId="{07804A5B-1067-4BE6-B3CE-EF6A936EAAD2}" type="presParOf" srcId="{BE42BA36-59E7-4249-BD47-619C889135F7}" destId="{E584576F-3F97-463C-AC62-64C718A508CC}" srcOrd="2" destOrd="0" presId="urn:microsoft.com/office/officeart/2005/8/layout/cycle8"/>
    <dgm:cxn modelId="{E27EAFD3-35CD-4E6F-BE92-1C35CA5490DB}" type="presParOf" srcId="{BE42BA36-59E7-4249-BD47-619C889135F7}" destId="{677AA4C5-C07E-4D7E-B310-51377C4D86F1}" srcOrd="3" destOrd="0" presId="urn:microsoft.com/office/officeart/2005/8/layout/cycle8"/>
    <dgm:cxn modelId="{0B75FDF9-A8E9-47BD-82FF-6D080CA5C976}" type="presParOf" srcId="{BE42BA36-59E7-4249-BD47-619C889135F7}" destId="{EE40F707-2D92-4C63-8340-C1BF4F23AAEA}" srcOrd="4" destOrd="0" presId="urn:microsoft.com/office/officeart/2005/8/layout/cycle8"/>
    <dgm:cxn modelId="{02CC0E1D-B9D3-42C9-B5C0-784A5C686D8C}" type="presParOf" srcId="{BE42BA36-59E7-4249-BD47-619C889135F7}" destId="{7C5CB959-4ACF-491E-93F7-80B15EEE78C4}" srcOrd="5" destOrd="0" presId="urn:microsoft.com/office/officeart/2005/8/layout/cycle8"/>
    <dgm:cxn modelId="{03D69D8C-DFF6-454B-A923-1DD49BC45B21}" type="presParOf" srcId="{BE42BA36-59E7-4249-BD47-619C889135F7}" destId="{208C0BD9-9776-4245-99C9-AE077E66F1BB}" srcOrd="6" destOrd="0" presId="urn:microsoft.com/office/officeart/2005/8/layout/cycle8"/>
    <dgm:cxn modelId="{916660C7-6A4E-4E1A-B271-BE7E8520791C}" type="presParOf" srcId="{BE42BA36-59E7-4249-BD47-619C889135F7}" destId="{5067A9E9-560D-4989-BDF3-A8491FD92548}" srcOrd="7" destOrd="0" presId="urn:microsoft.com/office/officeart/2005/8/layout/cycle8"/>
    <dgm:cxn modelId="{AB981679-A395-46DF-A865-73B9D555F2D9}" type="presParOf" srcId="{BE42BA36-59E7-4249-BD47-619C889135F7}" destId="{2625DC51-F8B9-4966-AFEE-FC769B4A4455}" srcOrd="8" destOrd="0" presId="urn:microsoft.com/office/officeart/2005/8/layout/cycle8"/>
    <dgm:cxn modelId="{C1513CCA-7139-4B69-BEF4-043B8B5B06A0}" type="presParOf" srcId="{BE42BA36-59E7-4249-BD47-619C889135F7}" destId="{B24CFF46-7CB3-4EF4-A2CF-3AB977C66E70}" srcOrd="9" destOrd="0" presId="urn:microsoft.com/office/officeart/2005/8/layout/cycle8"/>
    <dgm:cxn modelId="{729B50E4-6FA9-4FBB-A9F4-EA09F2B7D92F}" type="presParOf" srcId="{BE42BA36-59E7-4249-BD47-619C889135F7}" destId="{4D27B4FC-7339-420C-B67E-587E3DBA9A87}" srcOrd="10" destOrd="0" presId="urn:microsoft.com/office/officeart/2005/8/layout/cycle8"/>
    <dgm:cxn modelId="{598F914F-F5D2-47AA-8100-43C5809AD2AA}" type="presParOf" srcId="{BE42BA36-59E7-4249-BD47-619C889135F7}" destId="{9CA02F7A-28CD-43B3-9554-78F57B53797E}" srcOrd="11" destOrd="0" presId="urn:microsoft.com/office/officeart/2005/8/layout/cycle8"/>
    <dgm:cxn modelId="{AD1580F3-AB12-417A-9532-7F341D1C71CF}" type="presParOf" srcId="{BE42BA36-59E7-4249-BD47-619C889135F7}" destId="{D6D17F64-5B8B-452F-B599-ED9003656E85}" srcOrd="12" destOrd="0" presId="urn:microsoft.com/office/officeart/2005/8/layout/cycle8"/>
    <dgm:cxn modelId="{31A0F938-983A-4BA5-AFF8-F72100B242D3}" type="presParOf" srcId="{BE42BA36-59E7-4249-BD47-619C889135F7}" destId="{68671C27-F7E6-45D4-8C01-416F1837D96D}" srcOrd="13" destOrd="0" presId="urn:microsoft.com/office/officeart/2005/8/layout/cycle8"/>
    <dgm:cxn modelId="{4A72B55F-C216-47CC-A5D3-045D4B746F23}" type="presParOf" srcId="{BE42BA36-59E7-4249-BD47-619C889135F7}" destId="{ABECCABD-B0FC-4083-A523-62A1F441FA4D}" srcOrd="14" destOrd="0" presId="urn:microsoft.com/office/officeart/2005/8/layout/cycle8"/>
    <dgm:cxn modelId="{85E941AD-5ADD-448C-A2B1-4785F29E771E}" type="presParOf" srcId="{BE42BA36-59E7-4249-BD47-619C889135F7}" destId="{A3FB3284-F284-42C6-B137-B5A5FC3B3A24}" srcOrd="15" destOrd="0" presId="urn:microsoft.com/office/officeart/2005/8/layout/cycle8"/>
    <dgm:cxn modelId="{1BEB023A-D7F1-48FE-AB9E-BCFFD23B5935}" type="presParOf" srcId="{BE42BA36-59E7-4249-BD47-619C889135F7}" destId="{1DE1269D-69D7-442C-838E-309A026D6E2E}" srcOrd="16" destOrd="0" presId="urn:microsoft.com/office/officeart/2005/8/layout/cycle8"/>
    <dgm:cxn modelId="{2AB93251-04D3-4450-8A65-04A8F524260F}" type="presParOf" srcId="{BE42BA36-59E7-4249-BD47-619C889135F7}" destId="{792877C3-FB01-457C-936A-7465C25CC52A}" srcOrd="17" destOrd="0" presId="urn:microsoft.com/office/officeart/2005/8/layout/cycle8"/>
    <dgm:cxn modelId="{4D43F64D-749E-4FF1-88D6-9E304C4565A6}" type="presParOf" srcId="{BE42BA36-59E7-4249-BD47-619C889135F7}" destId="{411ED405-72B9-49B3-8463-331E4852BF9E}" srcOrd="18" destOrd="0" presId="urn:microsoft.com/office/officeart/2005/8/layout/cycle8"/>
    <dgm:cxn modelId="{9905AC27-C4F1-4D69-82EB-E1846A4EAC4F}" type="presParOf" srcId="{BE42BA36-59E7-4249-BD47-619C889135F7}" destId="{98593FCA-8637-4402-AF04-13E0D42F22AD}"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4909AD-8D33-4B72-9852-6C8858145CDB}" type="doc">
      <dgm:prSet loTypeId="urn:microsoft.com/office/officeart/2005/8/layout/pyramid1" loCatId="pyramid" qsTypeId="urn:microsoft.com/office/officeart/2005/8/quickstyle/simple1" qsCatId="simple" csTypeId="urn:microsoft.com/office/officeart/2005/8/colors/accent5_4" csCatId="accent5" phldr="1"/>
      <dgm:spPr/>
      <dgm:t>
        <a:bodyPr/>
        <a:lstStyle/>
        <a:p>
          <a:endParaRPr lang="el-GR"/>
        </a:p>
      </dgm:t>
    </dgm:pt>
    <dgm:pt modelId="{AF2D158C-F5DA-4241-A826-9FF910E7A3E1}">
      <dgm:prSet phldrT="[Text]" custT="1"/>
      <dgm:spPr/>
      <dgm:t>
        <a:bodyPr/>
        <a:lstStyle/>
        <a:p>
          <a:endParaRPr lang="el-GR" sz="1600">
            <a:latin typeface="Segoe UI" panose="020B0502040204020203" pitchFamily="34" charset="0"/>
            <a:cs typeface="Segoe UI" panose="020B0502040204020203" pitchFamily="34" charset="0"/>
          </a:endParaRPr>
        </a:p>
        <a:p>
          <a:r>
            <a:rPr lang="el-GR" sz="1600">
              <a:latin typeface="Segoe UI" panose="020B0502040204020203" pitchFamily="34" charset="0"/>
              <a:cs typeface="Segoe UI" panose="020B0502040204020203" pitchFamily="34" charset="0"/>
            </a:rPr>
            <a:t>Εγχειρίδιο</a:t>
          </a:r>
          <a:endParaRPr lang="el-GR" sz="1600" dirty="0">
            <a:latin typeface="Segoe UI" panose="020B0502040204020203" pitchFamily="34" charset="0"/>
            <a:cs typeface="Segoe UI" panose="020B0502040204020203" pitchFamily="34" charset="0"/>
          </a:endParaRPr>
        </a:p>
      </dgm:t>
    </dgm:pt>
    <dgm:pt modelId="{57B36D1A-69CF-4D1A-BE9E-E72A0480899A}" type="parTrans" cxnId="{7710B963-EE9F-4CCD-AB99-21F3D881F563}">
      <dgm:prSet/>
      <dgm:spPr/>
      <dgm:t>
        <a:bodyPr/>
        <a:lstStyle/>
        <a:p>
          <a:endParaRPr lang="el-GR" sz="1800">
            <a:solidFill>
              <a:schemeClr val="bg1"/>
            </a:solidFill>
            <a:latin typeface="Segoe UI" panose="020B0502040204020203" pitchFamily="34" charset="0"/>
            <a:cs typeface="Segoe UI" panose="020B0502040204020203" pitchFamily="34" charset="0"/>
          </a:endParaRPr>
        </a:p>
      </dgm:t>
    </dgm:pt>
    <dgm:pt modelId="{8807695C-7ACF-4248-BE00-6EAF3800EB2A}" type="sibTrans" cxnId="{7710B963-EE9F-4CCD-AB99-21F3D881F563}">
      <dgm:prSet/>
      <dgm:spPr/>
      <dgm:t>
        <a:bodyPr/>
        <a:lstStyle/>
        <a:p>
          <a:endParaRPr lang="el-GR" sz="1800">
            <a:solidFill>
              <a:schemeClr val="bg1"/>
            </a:solidFill>
            <a:latin typeface="Segoe UI" panose="020B0502040204020203" pitchFamily="34" charset="0"/>
            <a:cs typeface="Segoe UI" panose="020B0502040204020203" pitchFamily="34" charset="0"/>
          </a:endParaRPr>
        </a:p>
      </dgm:t>
    </dgm:pt>
    <dgm:pt modelId="{1E5C9DE4-0C78-4A3A-96C2-B10BCE3CBB4D}">
      <dgm:prSet phldrT="[Text]" custT="1"/>
      <dgm:spPr/>
      <dgm:t>
        <a:bodyPr/>
        <a:lstStyle/>
        <a:p>
          <a:r>
            <a:rPr lang="el-GR" sz="1800" dirty="0">
              <a:latin typeface="Segoe UI" panose="020B0502040204020203" pitchFamily="34" charset="0"/>
              <a:cs typeface="Segoe UI" panose="020B0502040204020203" pitchFamily="34" charset="0"/>
            </a:rPr>
            <a:t>Πολιτική</a:t>
          </a:r>
        </a:p>
      </dgm:t>
    </dgm:pt>
    <dgm:pt modelId="{F61B5AD6-4074-43C5-B1A8-C04D1B1A52F3}" type="parTrans" cxnId="{6EC60CC5-CF97-42E2-8CA5-5001DFB34001}">
      <dgm:prSet/>
      <dgm:spPr/>
      <dgm:t>
        <a:bodyPr/>
        <a:lstStyle/>
        <a:p>
          <a:endParaRPr lang="el-GR" sz="1800">
            <a:solidFill>
              <a:schemeClr val="bg1"/>
            </a:solidFill>
            <a:latin typeface="Segoe UI" panose="020B0502040204020203" pitchFamily="34" charset="0"/>
            <a:cs typeface="Segoe UI" panose="020B0502040204020203" pitchFamily="34" charset="0"/>
          </a:endParaRPr>
        </a:p>
      </dgm:t>
    </dgm:pt>
    <dgm:pt modelId="{A0B00738-74A2-47C4-942A-60AAD266D47C}" type="sibTrans" cxnId="{6EC60CC5-CF97-42E2-8CA5-5001DFB34001}">
      <dgm:prSet/>
      <dgm:spPr/>
      <dgm:t>
        <a:bodyPr/>
        <a:lstStyle/>
        <a:p>
          <a:endParaRPr lang="el-GR" sz="1800">
            <a:solidFill>
              <a:schemeClr val="bg1"/>
            </a:solidFill>
            <a:latin typeface="Segoe UI" panose="020B0502040204020203" pitchFamily="34" charset="0"/>
            <a:cs typeface="Segoe UI" panose="020B0502040204020203" pitchFamily="34" charset="0"/>
          </a:endParaRPr>
        </a:p>
      </dgm:t>
    </dgm:pt>
    <dgm:pt modelId="{FCF10796-31BB-4C25-8134-CCF1813C0ADC}">
      <dgm:prSet phldrT="[Text]" custT="1"/>
      <dgm:spPr/>
      <dgm:t>
        <a:bodyPr/>
        <a:lstStyle/>
        <a:p>
          <a:r>
            <a:rPr lang="el-GR" sz="1800">
              <a:latin typeface="Segoe UI" panose="020B0502040204020203" pitchFamily="34" charset="0"/>
              <a:cs typeface="Segoe UI" panose="020B0502040204020203" pitchFamily="34" charset="0"/>
            </a:rPr>
            <a:t>Οργανόγραμμα</a:t>
          </a:r>
          <a:endParaRPr lang="el-GR" sz="1800" dirty="0">
            <a:latin typeface="Segoe UI" panose="020B0502040204020203" pitchFamily="34" charset="0"/>
            <a:cs typeface="Segoe UI" panose="020B0502040204020203" pitchFamily="34" charset="0"/>
          </a:endParaRPr>
        </a:p>
      </dgm:t>
    </dgm:pt>
    <dgm:pt modelId="{B3BD7F1D-E629-41AD-9438-CCE5A93F327D}" type="parTrans" cxnId="{E83DF204-9A9B-4C46-AB0A-CB5C4599B9E3}">
      <dgm:prSet/>
      <dgm:spPr/>
      <dgm:t>
        <a:bodyPr/>
        <a:lstStyle/>
        <a:p>
          <a:endParaRPr lang="el-GR" sz="1800">
            <a:solidFill>
              <a:schemeClr val="bg1"/>
            </a:solidFill>
            <a:latin typeface="Segoe UI" panose="020B0502040204020203" pitchFamily="34" charset="0"/>
            <a:cs typeface="Segoe UI" panose="020B0502040204020203" pitchFamily="34" charset="0"/>
          </a:endParaRPr>
        </a:p>
      </dgm:t>
    </dgm:pt>
    <dgm:pt modelId="{88FA821B-5273-4472-923D-24BBF6F41D13}" type="sibTrans" cxnId="{E83DF204-9A9B-4C46-AB0A-CB5C4599B9E3}">
      <dgm:prSet/>
      <dgm:spPr/>
      <dgm:t>
        <a:bodyPr/>
        <a:lstStyle/>
        <a:p>
          <a:endParaRPr lang="el-GR" sz="1800">
            <a:solidFill>
              <a:schemeClr val="bg1"/>
            </a:solidFill>
            <a:latin typeface="Segoe UI" panose="020B0502040204020203" pitchFamily="34" charset="0"/>
            <a:cs typeface="Segoe UI" panose="020B0502040204020203" pitchFamily="34" charset="0"/>
          </a:endParaRPr>
        </a:p>
      </dgm:t>
    </dgm:pt>
    <dgm:pt modelId="{6D839B72-6939-476E-A4D4-3A4264F80679}">
      <dgm:prSet phldrT="[Text]" custT="1"/>
      <dgm:spPr/>
      <dgm:t>
        <a:bodyPr/>
        <a:lstStyle/>
        <a:p>
          <a:r>
            <a:rPr lang="el-GR" sz="1800">
              <a:latin typeface="Segoe UI" panose="020B0502040204020203" pitchFamily="34" charset="0"/>
              <a:cs typeface="Segoe UI" panose="020B0502040204020203" pitchFamily="34" charset="0"/>
            </a:rPr>
            <a:t>Διαδικασίες</a:t>
          </a:r>
          <a:endParaRPr lang="el-GR" sz="1800" dirty="0">
            <a:latin typeface="Segoe UI" panose="020B0502040204020203" pitchFamily="34" charset="0"/>
            <a:cs typeface="Segoe UI" panose="020B0502040204020203" pitchFamily="34" charset="0"/>
          </a:endParaRPr>
        </a:p>
      </dgm:t>
    </dgm:pt>
    <dgm:pt modelId="{9B49889D-A74B-40B1-BBC3-2F6C796BD439}" type="parTrans" cxnId="{06D87BDC-3C65-4C24-B0B3-31DFCF4A5A00}">
      <dgm:prSet/>
      <dgm:spPr/>
      <dgm:t>
        <a:bodyPr/>
        <a:lstStyle/>
        <a:p>
          <a:endParaRPr lang="el-GR" sz="1800">
            <a:solidFill>
              <a:schemeClr val="bg1"/>
            </a:solidFill>
            <a:latin typeface="Segoe UI" panose="020B0502040204020203" pitchFamily="34" charset="0"/>
            <a:cs typeface="Segoe UI" panose="020B0502040204020203" pitchFamily="34" charset="0"/>
          </a:endParaRPr>
        </a:p>
      </dgm:t>
    </dgm:pt>
    <dgm:pt modelId="{0CF524F8-A904-443E-AA50-994E083B03E2}" type="sibTrans" cxnId="{06D87BDC-3C65-4C24-B0B3-31DFCF4A5A00}">
      <dgm:prSet/>
      <dgm:spPr/>
      <dgm:t>
        <a:bodyPr/>
        <a:lstStyle/>
        <a:p>
          <a:endParaRPr lang="el-GR" sz="1800">
            <a:solidFill>
              <a:schemeClr val="bg1"/>
            </a:solidFill>
            <a:latin typeface="Segoe UI" panose="020B0502040204020203" pitchFamily="34" charset="0"/>
            <a:cs typeface="Segoe UI" panose="020B0502040204020203" pitchFamily="34" charset="0"/>
          </a:endParaRPr>
        </a:p>
      </dgm:t>
    </dgm:pt>
    <dgm:pt modelId="{AF001BF3-BA3C-40FA-8779-F95045E97D69}">
      <dgm:prSet phldrT="[Text]" custT="1"/>
      <dgm:spPr/>
      <dgm:t>
        <a:bodyPr/>
        <a:lstStyle/>
        <a:p>
          <a:r>
            <a:rPr lang="el-GR" sz="1800">
              <a:latin typeface="Segoe UI" panose="020B0502040204020203" pitchFamily="34" charset="0"/>
              <a:cs typeface="Segoe UI" panose="020B0502040204020203" pitchFamily="34" charset="0"/>
            </a:rPr>
            <a:t>Αρχεία</a:t>
          </a:r>
          <a:endParaRPr lang="el-GR" sz="1800" dirty="0">
            <a:latin typeface="Segoe UI" panose="020B0502040204020203" pitchFamily="34" charset="0"/>
            <a:cs typeface="Segoe UI" panose="020B0502040204020203" pitchFamily="34" charset="0"/>
          </a:endParaRPr>
        </a:p>
      </dgm:t>
    </dgm:pt>
    <dgm:pt modelId="{A4C10670-D752-4852-AF38-373916DB6F0A}" type="parTrans" cxnId="{4035D1E2-DF9E-44C4-A85E-DFFEFF3A16DA}">
      <dgm:prSet/>
      <dgm:spPr/>
      <dgm:t>
        <a:bodyPr/>
        <a:lstStyle/>
        <a:p>
          <a:endParaRPr lang="el-GR" sz="1800">
            <a:solidFill>
              <a:schemeClr val="bg1"/>
            </a:solidFill>
            <a:latin typeface="Segoe UI" panose="020B0502040204020203" pitchFamily="34" charset="0"/>
            <a:cs typeface="Segoe UI" panose="020B0502040204020203" pitchFamily="34" charset="0"/>
          </a:endParaRPr>
        </a:p>
      </dgm:t>
    </dgm:pt>
    <dgm:pt modelId="{5D2687F9-39A3-44C3-8F91-094D44CB00E3}" type="sibTrans" cxnId="{4035D1E2-DF9E-44C4-A85E-DFFEFF3A16DA}">
      <dgm:prSet/>
      <dgm:spPr/>
      <dgm:t>
        <a:bodyPr/>
        <a:lstStyle/>
        <a:p>
          <a:endParaRPr lang="el-GR" sz="1800">
            <a:solidFill>
              <a:schemeClr val="bg1"/>
            </a:solidFill>
            <a:latin typeface="Segoe UI" panose="020B0502040204020203" pitchFamily="34" charset="0"/>
            <a:cs typeface="Segoe UI" panose="020B0502040204020203" pitchFamily="34" charset="0"/>
          </a:endParaRPr>
        </a:p>
      </dgm:t>
    </dgm:pt>
    <dgm:pt modelId="{3773FF48-C974-4450-BF50-3BE184ADB76E}">
      <dgm:prSet phldrT="[Text]" custT="1"/>
      <dgm:spPr/>
      <dgm:t>
        <a:bodyPr/>
        <a:lstStyle/>
        <a:p>
          <a:r>
            <a:rPr lang="el-GR" sz="1800" dirty="0">
              <a:latin typeface="Segoe UI" panose="020B0502040204020203" pitchFamily="34" charset="0"/>
              <a:cs typeface="Segoe UI" panose="020B0502040204020203" pitchFamily="34" charset="0"/>
            </a:rPr>
            <a:t>Εξωτερικά Έγγραφα (π.χ. Νομοθεσία, Συμβάσεις</a:t>
          </a:r>
          <a:r>
            <a:rPr lang="en-US" sz="1800" dirty="0">
              <a:latin typeface="Segoe UI" panose="020B0502040204020203" pitchFamily="34" charset="0"/>
              <a:cs typeface="Segoe UI" panose="020B0502040204020203" pitchFamily="34" charset="0"/>
            </a:rPr>
            <a:t>)</a:t>
          </a:r>
          <a:r>
            <a:rPr lang="el-GR" sz="1800" dirty="0">
              <a:latin typeface="Segoe UI" panose="020B0502040204020203" pitchFamily="34" charset="0"/>
              <a:cs typeface="Segoe UI" panose="020B0502040204020203" pitchFamily="34" charset="0"/>
            </a:rPr>
            <a:t> </a:t>
          </a:r>
        </a:p>
      </dgm:t>
    </dgm:pt>
    <dgm:pt modelId="{A5199C5A-3B0B-45D7-9634-E9E2E245A761}" type="parTrans" cxnId="{619C216D-AAD6-4BA7-AAFC-3CF050E94FBA}">
      <dgm:prSet/>
      <dgm:spPr/>
      <dgm:t>
        <a:bodyPr/>
        <a:lstStyle/>
        <a:p>
          <a:endParaRPr lang="el-GR" sz="1800">
            <a:solidFill>
              <a:schemeClr val="bg1"/>
            </a:solidFill>
            <a:latin typeface="Segoe UI" panose="020B0502040204020203" pitchFamily="34" charset="0"/>
            <a:cs typeface="Segoe UI" panose="020B0502040204020203" pitchFamily="34" charset="0"/>
          </a:endParaRPr>
        </a:p>
      </dgm:t>
    </dgm:pt>
    <dgm:pt modelId="{2551BD78-E46E-41B3-8903-5CE22CE8D78A}" type="sibTrans" cxnId="{619C216D-AAD6-4BA7-AAFC-3CF050E94FBA}">
      <dgm:prSet/>
      <dgm:spPr/>
      <dgm:t>
        <a:bodyPr/>
        <a:lstStyle/>
        <a:p>
          <a:endParaRPr lang="el-GR" sz="1800">
            <a:solidFill>
              <a:schemeClr val="bg1"/>
            </a:solidFill>
            <a:latin typeface="Segoe UI" panose="020B0502040204020203" pitchFamily="34" charset="0"/>
            <a:cs typeface="Segoe UI" panose="020B0502040204020203" pitchFamily="34" charset="0"/>
          </a:endParaRPr>
        </a:p>
      </dgm:t>
    </dgm:pt>
    <dgm:pt modelId="{E8F8E8DF-5484-49E9-A48D-7435A694A1E2}" type="pres">
      <dgm:prSet presAssocID="{5F4909AD-8D33-4B72-9852-6C8858145CDB}" presName="Name0" presStyleCnt="0">
        <dgm:presLayoutVars>
          <dgm:dir/>
          <dgm:animLvl val="lvl"/>
          <dgm:resizeHandles val="exact"/>
        </dgm:presLayoutVars>
      </dgm:prSet>
      <dgm:spPr/>
    </dgm:pt>
    <dgm:pt modelId="{A2FF5E58-F129-42E6-9793-D39B045F644D}" type="pres">
      <dgm:prSet presAssocID="{AF2D158C-F5DA-4241-A826-9FF910E7A3E1}" presName="Name8" presStyleCnt="0"/>
      <dgm:spPr/>
    </dgm:pt>
    <dgm:pt modelId="{D98CF619-0171-40AC-87FD-1AA1372FCE73}" type="pres">
      <dgm:prSet presAssocID="{AF2D158C-F5DA-4241-A826-9FF910E7A3E1}" presName="level" presStyleLbl="node1" presStyleIdx="0" presStyleCnt="6" custScaleX="100000" custScaleY="122480">
        <dgm:presLayoutVars>
          <dgm:chMax val="1"/>
          <dgm:bulletEnabled val="1"/>
        </dgm:presLayoutVars>
      </dgm:prSet>
      <dgm:spPr/>
    </dgm:pt>
    <dgm:pt modelId="{5A3D382E-18A8-4430-B813-9A078E6D4AF9}" type="pres">
      <dgm:prSet presAssocID="{AF2D158C-F5DA-4241-A826-9FF910E7A3E1}" presName="levelTx" presStyleLbl="revTx" presStyleIdx="0" presStyleCnt="0">
        <dgm:presLayoutVars>
          <dgm:chMax val="1"/>
          <dgm:bulletEnabled val="1"/>
        </dgm:presLayoutVars>
      </dgm:prSet>
      <dgm:spPr/>
    </dgm:pt>
    <dgm:pt modelId="{64672131-1CCA-4CDE-976F-167D1B2BF2DE}" type="pres">
      <dgm:prSet presAssocID="{1E5C9DE4-0C78-4A3A-96C2-B10BCE3CBB4D}" presName="Name8" presStyleCnt="0"/>
      <dgm:spPr/>
    </dgm:pt>
    <dgm:pt modelId="{D054E502-3E06-46DA-8F07-D3821E95604D}" type="pres">
      <dgm:prSet presAssocID="{1E5C9DE4-0C78-4A3A-96C2-B10BCE3CBB4D}" presName="level" presStyleLbl="node1" presStyleIdx="1" presStyleCnt="6">
        <dgm:presLayoutVars>
          <dgm:chMax val="1"/>
          <dgm:bulletEnabled val="1"/>
        </dgm:presLayoutVars>
      </dgm:prSet>
      <dgm:spPr/>
    </dgm:pt>
    <dgm:pt modelId="{9F477137-0512-4F59-876C-345689E8FF3D}" type="pres">
      <dgm:prSet presAssocID="{1E5C9DE4-0C78-4A3A-96C2-B10BCE3CBB4D}" presName="levelTx" presStyleLbl="revTx" presStyleIdx="0" presStyleCnt="0">
        <dgm:presLayoutVars>
          <dgm:chMax val="1"/>
          <dgm:bulletEnabled val="1"/>
        </dgm:presLayoutVars>
      </dgm:prSet>
      <dgm:spPr/>
    </dgm:pt>
    <dgm:pt modelId="{8E526C7E-D499-4F60-9589-82900D9DC833}" type="pres">
      <dgm:prSet presAssocID="{FCF10796-31BB-4C25-8134-CCF1813C0ADC}" presName="Name8" presStyleCnt="0"/>
      <dgm:spPr/>
    </dgm:pt>
    <dgm:pt modelId="{63B0A755-46CA-4500-B7D8-B22C32DD08DF}" type="pres">
      <dgm:prSet presAssocID="{FCF10796-31BB-4C25-8134-CCF1813C0ADC}" presName="level" presStyleLbl="node1" presStyleIdx="2" presStyleCnt="6">
        <dgm:presLayoutVars>
          <dgm:chMax val="1"/>
          <dgm:bulletEnabled val="1"/>
        </dgm:presLayoutVars>
      </dgm:prSet>
      <dgm:spPr/>
    </dgm:pt>
    <dgm:pt modelId="{CB3F2DA1-549F-405A-817B-68933CCACFC0}" type="pres">
      <dgm:prSet presAssocID="{FCF10796-31BB-4C25-8134-CCF1813C0ADC}" presName="levelTx" presStyleLbl="revTx" presStyleIdx="0" presStyleCnt="0">
        <dgm:presLayoutVars>
          <dgm:chMax val="1"/>
          <dgm:bulletEnabled val="1"/>
        </dgm:presLayoutVars>
      </dgm:prSet>
      <dgm:spPr/>
    </dgm:pt>
    <dgm:pt modelId="{AAB483D0-3C0A-4A8F-A8AB-884445763DD4}" type="pres">
      <dgm:prSet presAssocID="{6D839B72-6939-476E-A4D4-3A4264F80679}" presName="Name8" presStyleCnt="0"/>
      <dgm:spPr/>
    </dgm:pt>
    <dgm:pt modelId="{C452CCBE-AB87-4B47-B150-8911C55B6434}" type="pres">
      <dgm:prSet presAssocID="{6D839B72-6939-476E-A4D4-3A4264F80679}" presName="level" presStyleLbl="node1" presStyleIdx="3" presStyleCnt="6">
        <dgm:presLayoutVars>
          <dgm:chMax val="1"/>
          <dgm:bulletEnabled val="1"/>
        </dgm:presLayoutVars>
      </dgm:prSet>
      <dgm:spPr/>
    </dgm:pt>
    <dgm:pt modelId="{52E7422C-6E84-4F19-98C6-C9766B79B18A}" type="pres">
      <dgm:prSet presAssocID="{6D839B72-6939-476E-A4D4-3A4264F80679}" presName="levelTx" presStyleLbl="revTx" presStyleIdx="0" presStyleCnt="0">
        <dgm:presLayoutVars>
          <dgm:chMax val="1"/>
          <dgm:bulletEnabled val="1"/>
        </dgm:presLayoutVars>
      </dgm:prSet>
      <dgm:spPr/>
    </dgm:pt>
    <dgm:pt modelId="{F3DBED53-CD71-46DA-9ABB-18960F3A462F}" type="pres">
      <dgm:prSet presAssocID="{AF001BF3-BA3C-40FA-8779-F95045E97D69}" presName="Name8" presStyleCnt="0"/>
      <dgm:spPr/>
    </dgm:pt>
    <dgm:pt modelId="{B4578C05-D04F-4071-962F-64EF535078D2}" type="pres">
      <dgm:prSet presAssocID="{AF001BF3-BA3C-40FA-8779-F95045E97D69}" presName="level" presStyleLbl="node1" presStyleIdx="4" presStyleCnt="6">
        <dgm:presLayoutVars>
          <dgm:chMax val="1"/>
          <dgm:bulletEnabled val="1"/>
        </dgm:presLayoutVars>
      </dgm:prSet>
      <dgm:spPr/>
    </dgm:pt>
    <dgm:pt modelId="{A43C45C2-DBD1-4942-8F60-CBC796C1A0A1}" type="pres">
      <dgm:prSet presAssocID="{AF001BF3-BA3C-40FA-8779-F95045E97D69}" presName="levelTx" presStyleLbl="revTx" presStyleIdx="0" presStyleCnt="0">
        <dgm:presLayoutVars>
          <dgm:chMax val="1"/>
          <dgm:bulletEnabled val="1"/>
        </dgm:presLayoutVars>
      </dgm:prSet>
      <dgm:spPr/>
    </dgm:pt>
    <dgm:pt modelId="{AADAEC0D-F140-460E-86BF-6B9D4C8B3471}" type="pres">
      <dgm:prSet presAssocID="{3773FF48-C974-4450-BF50-3BE184ADB76E}" presName="Name8" presStyleCnt="0"/>
      <dgm:spPr/>
    </dgm:pt>
    <dgm:pt modelId="{02A2F52C-523A-425A-A1EB-1339339173C4}" type="pres">
      <dgm:prSet presAssocID="{3773FF48-C974-4450-BF50-3BE184ADB76E}" presName="level" presStyleLbl="node1" presStyleIdx="5" presStyleCnt="6">
        <dgm:presLayoutVars>
          <dgm:chMax val="1"/>
          <dgm:bulletEnabled val="1"/>
        </dgm:presLayoutVars>
      </dgm:prSet>
      <dgm:spPr/>
    </dgm:pt>
    <dgm:pt modelId="{706D9227-DE25-42EF-96B1-1617218478F8}" type="pres">
      <dgm:prSet presAssocID="{3773FF48-C974-4450-BF50-3BE184ADB76E}" presName="levelTx" presStyleLbl="revTx" presStyleIdx="0" presStyleCnt="0">
        <dgm:presLayoutVars>
          <dgm:chMax val="1"/>
          <dgm:bulletEnabled val="1"/>
        </dgm:presLayoutVars>
      </dgm:prSet>
      <dgm:spPr/>
    </dgm:pt>
  </dgm:ptLst>
  <dgm:cxnLst>
    <dgm:cxn modelId="{E83DF204-9A9B-4C46-AB0A-CB5C4599B9E3}" srcId="{5F4909AD-8D33-4B72-9852-6C8858145CDB}" destId="{FCF10796-31BB-4C25-8134-CCF1813C0ADC}" srcOrd="2" destOrd="0" parTransId="{B3BD7F1D-E629-41AD-9438-CCE5A93F327D}" sibTransId="{88FA821B-5273-4472-923D-24BBF6F41D13}"/>
    <dgm:cxn modelId="{430F4C36-7704-4BF6-85BA-DA98F36EED78}" type="presOf" srcId="{5F4909AD-8D33-4B72-9852-6C8858145CDB}" destId="{E8F8E8DF-5484-49E9-A48D-7435A694A1E2}" srcOrd="0" destOrd="0" presId="urn:microsoft.com/office/officeart/2005/8/layout/pyramid1"/>
    <dgm:cxn modelId="{B48D3F3B-B7AA-4967-A459-21C96AEB8FA3}" type="presOf" srcId="{3773FF48-C974-4450-BF50-3BE184ADB76E}" destId="{02A2F52C-523A-425A-A1EB-1339339173C4}" srcOrd="0" destOrd="0" presId="urn:microsoft.com/office/officeart/2005/8/layout/pyramid1"/>
    <dgm:cxn modelId="{7710B963-EE9F-4CCD-AB99-21F3D881F563}" srcId="{5F4909AD-8D33-4B72-9852-6C8858145CDB}" destId="{AF2D158C-F5DA-4241-A826-9FF910E7A3E1}" srcOrd="0" destOrd="0" parTransId="{57B36D1A-69CF-4D1A-BE9E-E72A0480899A}" sibTransId="{8807695C-7ACF-4248-BE00-6EAF3800EB2A}"/>
    <dgm:cxn modelId="{5192E545-97C2-4426-AE51-E0CA1AFB4963}" type="presOf" srcId="{6D839B72-6939-476E-A4D4-3A4264F80679}" destId="{52E7422C-6E84-4F19-98C6-C9766B79B18A}" srcOrd="1" destOrd="0" presId="urn:microsoft.com/office/officeart/2005/8/layout/pyramid1"/>
    <dgm:cxn modelId="{619C216D-AAD6-4BA7-AAFC-3CF050E94FBA}" srcId="{5F4909AD-8D33-4B72-9852-6C8858145CDB}" destId="{3773FF48-C974-4450-BF50-3BE184ADB76E}" srcOrd="5" destOrd="0" parTransId="{A5199C5A-3B0B-45D7-9634-E9E2E245A761}" sibTransId="{2551BD78-E46E-41B3-8903-5CE22CE8D78A}"/>
    <dgm:cxn modelId="{36DCF174-5C72-4EFC-95F7-4521915610DD}" type="presOf" srcId="{FCF10796-31BB-4C25-8134-CCF1813C0ADC}" destId="{CB3F2DA1-549F-405A-817B-68933CCACFC0}" srcOrd="1" destOrd="0" presId="urn:microsoft.com/office/officeart/2005/8/layout/pyramid1"/>
    <dgm:cxn modelId="{86B44A59-EA09-4AED-A1A1-266F2B413CB8}" type="presOf" srcId="{3773FF48-C974-4450-BF50-3BE184ADB76E}" destId="{706D9227-DE25-42EF-96B1-1617218478F8}" srcOrd="1" destOrd="0" presId="urn:microsoft.com/office/officeart/2005/8/layout/pyramid1"/>
    <dgm:cxn modelId="{6CE8BE87-622B-4D2B-B6CC-7A2BC8271A8B}" type="presOf" srcId="{AF2D158C-F5DA-4241-A826-9FF910E7A3E1}" destId="{5A3D382E-18A8-4430-B813-9A078E6D4AF9}" srcOrd="1" destOrd="0" presId="urn:microsoft.com/office/officeart/2005/8/layout/pyramid1"/>
    <dgm:cxn modelId="{13F3D5A0-FC6D-480F-8F85-8EE84278E9A6}" type="presOf" srcId="{FCF10796-31BB-4C25-8134-CCF1813C0ADC}" destId="{63B0A755-46CA-4500-B7D8-B22C32DD08DF}" srcOrd="0" destOrd="0" presId="urn:microsoft.com/office/officeart/2005/8/layout/pyramid1"/>
    <dgm:cxn modelId="{5B2197A6-9089-48C1-B608-F158C45C7338}" type="presOf" srcId="{1E5C9DE4-0C78-4A3A-96C2-B10BCE3CBB4D}" destId="{D054E502-3E06-46DA-8F07-D3821E95604D}" srcOrd="0" destOrd="0" presId="urn:microsoft.com/office/officeart/2005/8/layout/pyramid1"/>
    <dgm:cxn modelId="{2B9954AF-C45B-4A6C-BF35-7F91BD9DA58C}" type="presOf" srcId="{AF001BF3-BA3C-40FA-8779-F95045E97D69}" destId="{B4578C05-D04F-4071-962F-64EF535078D2}" srcOrd="0" destOrd="0" presId="urn:microsoft.com/office/officeart/2005/8/layout/pyramid1"/>
    <dgm:cxn modelId="{6EC60CC5-CF97-42E2-8CA5-5001DFB34001}" srcId="{5F4909AD-8D33-4B72-9852-6C8858145CDB}" destId="{1E5C9DE4-0C78-4A3A-96C2-B10BCE3CBB4D}" srcOrd="1" destOrd="0" parTransId="{F61B5AD6-4074-43C5-B1A8-C04D1B1A52F3}" sibTransId="{A0B00738-74A2-47C4-942A-60AAD266D47C}"/>
    <dgm:cxn modelId="{4F44F2C8-24AB-47EA-995F-404E4F98C78E}" type="presOf" srcId="{AF001BF3-BA3C-40FA-8779-F95045E97D69}" destId="{A43C45C2-DBD1-4942-8F60-CBC796C1A0A1}" srcOrd="1" destOrd="0" presId="urn:microsoft.com/office/officeart/2005/8/layout/pyramid1"/>
    <dgm:cxn modelId="{56CA12D1-1DEB-4A39-89D0-3F37C332FDE6}" type="presOf" srcId="{6D839B72-6939-476E-A4D4-3A4264F80679}" destId="{C452CCBE-AB87-4B47-B150-8911C55B6434}" srcOrd="0" destOrd="0" presId="urn:microsoft.com/office/officeart/2005/8/layout/pyramid1"/>
    <dgm:cxn modelId="{06D87BDC-3C65-4C24-B0B3-31DFCF4A5A00}" srcId="{5F4909AD-8D33-4B72-9852-6C8858145CDB}" destId="{6D839B72-6939-476E-A4D4-3A4264F80679}" srcOrd="3" destOrd="0" parTransId="{9B49889D-A74B-40B1-BBC3-2F6C796BD439}" sibTransId="{0CF524F8-A904-443E-AA50-994E083B03E2}"/>
    <dgm:cxn modelId="{A61389DE-7D89-4660-BDF5-C0E8BF27E344}" type="presOf" srcId="{AF2D158C-F5DA-4241-A826-9FF910E7A3E1}" destId="{D98CF619-0171-40AC-87FD-1AA1372FCE73}" srcOrd="0" destOrd="0" presId="urn:microsoft.com/office/officeart/2005/8/layout/pyramid1"/>
    <dgm:cxn modelId="{E89A32E0-C9F3-470D-9DF6-0BAB8C4871BE}" type="presOf" srcId="{1E5C9DE4-0C78-4A3A-96C2-B10BCE3CBB4D}" destId="{9F477137-0512-4F59-876C-345689E8FF3D}" srcOrd="1" destOrd="0" presId="urn:microsoft.com/office/officeart/2005/8/layout/pyramid1"/>
    <dgm:cxn modelId="{4035D1E2-DF9E-44C4-A85E-DFFEFF3A16DA}" srcId="{5F4909AD-8D33-4B72-9852-6C8858145CDB}" destId="{AF001BF3-BA3C-40FA-8779-F95045E97D69}" srcOrd="4" destOrd="0" parTransId="{A4C10670-D752-4852-AF38-373916DB6F0A}" sibTransId="{5D2687F9-39A3-44C3-8F91-094D44CB00E3}"/>
    <dgm:cxn modelId="{6579499E-A1A8-4CDF-8BC7-CFF92F475461}" type="presParOf" srcId="{E8F8E8DF-5484-49E9-A48D-7435A694A1E2}" destId="{A2FF5E58-F129-42E6-9793-D39B045F644D}" srcOrd="0" destOrd="0" presId="urn:microsoft.com/office/officeart/2005/8/layout/pyramid1"/>
    <dgm:cxn modelId="{B750721E-9855-4C30-A198-75F29B8AE0AB}" type="presParOf" srcId="{A2FF5E58-F129-42E6-9793-D39B045F644D}" destId="{D98CF619-0171-40AC-87FD-1AA1372FCE73}" srcOrd="0" destOrd="0" presId="urn:microsoft.com/office/officeart/2005/8/layout/pyramid1"/>
    <dgm:cxn modelId="{185527D5-BAD9-4F99-96B6-921E4287140A}" type="presParOf" srcId="{A2FF5E58-F129-42E6-9793-D39B045F644D}" destId="{5A3D382E-18A8-4430-B813-9A078E6D4AF9}" srcOrd="1" destOrd="0" presId="urn:microsoft.com/office/officeart/2005/8/layout/pyramid1"/>
    <dgm:cxn modelId="{166CFB04-4889-48D3-981A-FD777DED0FB7}" type="presParOf" srcId="{E8F8E8DF-5484-49E9-A48D-7435A694A1E2}" destId="{64672131-1CCA-4CDE-976F-167D1B2BF2DE}" srcOrd="1" destOrd="0" presId="urn:microsoft.com/office/officeart/2005/8/layout/pyramid1"/>
    <dgm:cxn modelId="{F7E384A4-B7E3-4971-B633-542DA6C5E04A}" type="presParOf" srcId="{64672131-1CCA-4CDE-976F-167D1B2BF2DE}" destId="{D054E502-3E06-46DA-8F07-D3821E95604D}" srcOrd="0" destOrd="0" presId="urn:microsoft.com/office/officeart/2005/8/layout/pyramid1"/>
    <dgm:cxn modelId="{5DD7BB1E-A88C-496E-A1FE-971685EA8E03}" type="presParOf" srcId="{64672131-1CCA-4CDE-976F-167D1B2BF2DE}" destId="{9F477137-0512-4F59-876C-345689E8FF3D}" srcOrd="1" destOrd="0" presId="urn:microsoft.com/office/officeart/2005/8/layout/pyramid1"/>
    <dgm:cxn modelId="{4507C01D-60AA-469D-8C63-D4262AD9C0D0}" type="presParOf" srcId="{E8F8E8DF-5484-49E9-A48D-7435A694A1E2}" destId="{8E526C7E-D499-4F60-9589-82900D9DC833}" srcOrd="2" destOrd="0" presId="urn:microsoft.com/office/officeart/2005/8/layout/pyramid1"/>
    <dgm:cxn modelId="{976E2B56-9051-48E8-8015-F7B1F1A15108}" type="presParOf" srcId="{8E526C7E-D499-4F60-9589-82900D9DC833}" destId="{63B0A755-46CA-4500-B7D8-B22C32DD08DF}" srcOrd="0" destOrd="0" presId="urn:microsoft.com/office/officeart/2005/8/layout/pyramid1"/>
    <dgm:cxn modelId="{0EBF7AF1-2C63-4CED-A974-87FBD09AE7E0}" type="presParOf" srcId="{8E526C7E-D499-4F60-9589-82900D9DC833}" destId="{CB3F2DA1-549F-405A-817B-68933CCACFC0}" srcOrd="1" destOrd="0" presId="urn:microsoft.com/office/officeart/2005/8/layout/pyramid1"/>
    <dgm:cxn modelId="{733C04C5-F8E5-4848-BF85-8016572DED3A}" type="presParOf" srcId="{E8F8E8DF-5484-49E9-A48D-7435A694A1E2}" destId="{AAB483D0-3C0A-4A8F-A8AB-884445763DD4}" srcOrd="3" destOrd="0" presId="urn:microsoft.com/office/officeart/2005/8/layout/pyramid1"/>
    <dgm:cxn modelId="{A8D39D5A-A9BA-4C49-84AA-60BF630BC97D}" type="presParOf" srcId="{AAB483D0-3C0A-4A8F-A8AB-884445763DD4}" destId="{C452CCBE-AB87-4B47-B150-8911C55B6434}" srcOrd="0" destOrd="0" presId="urn:microsoft.com/office/officeart/2005/8/layout/pyramid1"/>
    <dgm:cxn modelId="{351F185F-D652-47BE-BAAD-208F95D22341}" type="presParOf" srcId="{AAB483D0-3C0A-4A8F-A8AB-884445763DD4}" destId="{52E7422C-6E84-4F19-98C6-C9766B79B18A}" srcOrd="1" destOrd="0" presId="urn:microsoft.com/office/officeart/2005/8/layout/pyramid1"/>
    <dgm:cxn modelId="{22B10BB7-6EA1-4E41-AD34-DD90DE1C57F1}" type="presParOf" srcId="{E8F8E8DF-5484-49E9-A48D-7435A694A1E2}" destId="{F3DBED53-CD71-46DA-9ABB-18960F3A462F}" srcOrd="4" destOrd="0" presId="urn:microsoft.com/office/officeart/2005/8/layout/pyramid1"/>
    <dgm:cxn modelId="{F6E1AACB-112E-47F1-9E38-29AC27DD2507}" type="presParOf" srcId="{F3DBED53-CD71-46DA-9ABB-18960F3A462F}" destId="{B4578C05-D04F-4071-962F-64EF535078D2}" srcOrd="0" destOrd="0" presId="urn:microsoft.com/office/officeart/2005/8/layout/pyramid1"/>
    <dgm:cxn modelId="{C9D457FB-2F0B-4C61-8A1B-AC6832763435}" type="presParOf" srcId="{F3DBED53-CD71-46DA-9ABB-18960F3A462F}" destId="{A43C45C2-DBD1-4942-8F60-CBC796C1A0A1}" srcOrd="1" destOrd="0" presId="urn:microsoft.com/office/officeart/2005/8/layout/pyramid1"/>
    <dgm:cxn modelId="{536B9B29-D6A2-4B9D-BD39-1C0A9DEE5D25}" type="presParOf" srcId="{E8F8E8DF-5484-49E9-A48D-7435A694A1E2}" destId="{AADAEC0D-F140-460E-86BF-6B9D4C8B3471}" srcOrd="5" destOrd="0" presId="urn:microsoft.com/office/officeart/2005/8/layout/pyramid1"/>
    <dgm:cxn modelId="{A5424EA2-0ECC-401B-AD6C-1EBCAC14C0E0}" type="presParOf" srcId="{AADAEC0D-F140-460E-86BF-6B9D4C8B3471}" destId="{02A2F52C-523A-425A-A1EB-1339339173C4}" srcOrd="0" destOrd="0" presId="urn:microsoft.com/office/officeart/2005/8/layout/pyramid1"/>
    <dgm:cxn modelId="{C4789C99-46A5-4F40-86C4-C014B3AFFB47}" type="presParOf" srcId="{AADAEC0D-F140-460E-86BF-6B9D4C8B3471}" destId="{706D9227-DE25-42EF-96B1-1617218478F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A1765-A6B9-44E3-AD5F-3A797FCC91B8}">
      <dsp:nvSpPr>
        <dsp:cNvPr id="0" name=""/>
        <dsp:cNvSpPr/>
      </dsp:nvSpPr>
      <dsp:spPr>
        <a:xfrm>
          <a:off x="1980462" y="1143334"/>
          <a:ext cx="3354481" cy="3355058"/>
        </a:xfrm>
        <a:prstGeom prst="ellipse">
          <a:avLst/>
        </a:prstGeom>
        <a:solidFill>
          <a:schemeClr val="accent5">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Segoe UI" panose="020B0502040204020203" pitchFamily="34" charset="0"/>
              <a:cs typeface="Segoe UI" panose="020B0502040204020203" pitchFamily="34" charset="0"/>
            </a:rPr>
            <a:t>Εθνικό </a:t>
          </a:r>
          <a:r>
            <a:rPr lang="el-GR" sz="2000" kern="1200">
              <a:latin typeface="Segoe UI" panose="020B0502040204020203" pitchFamily="34" charset="0"/>
              <a:cs typeface="Segoe UI" panose="020B0502040204020203" pitchFamily="34" charset="0"/>
            </a:rPr>
            <a:t>Μετσόβιο Πολυτεχνείο</a:t>
          </a:r>
          <a:endParaRPr lang="el-GR" sz="2000" kern="1200" dirty="0">
            <a:latin typeface="Segoe UI" panose="020B0502040204020203" pitchFamily="34" charset="0"/>
            <a:cs typeface="Segoe UI" panose="020B0502040204020203" pitchFamily="34" charset="0"/>
          </a:endParaRPr>
        </a:p>
      </dsp:txBody>
      <dsp:txXfrm>
        <a:off x="2471714" y="1634671"/>
        <a:ext cx="2371977" cy="2372384"/>
      </dsp:txXfrm>
    </dsp:sp>
    <dsp:sp modelId="{F0118AF7-3CB0-4449-B4B3-B666CB394570}">
      <dsp:nvSpPr>
        <dsp:cNvPr id="0" name=""/>
        <dsp:cNvSpPr/>
      </dsp:nvSpPr>
      <dsp:spPr>
        <a:xfrm>
          <a:off x="3011922" y="4248981"/>
          <a:ext cx="270422" cy="270395"/>
        </a:xfrm>
        <a:prstGeom prst="ellips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952025-AB8D-445F-93C3-1FC969F8ABEC}">
      <dsp:nvSpPr>
        <dsp:cNvPr id="0" name=""/>
        <dsp:cNvSpPr/>
      </dsp:nvSpPr>
      <dsp:spPr>
        <a:xfrm>
          <a:off x="5551007" y="2504902"/>
          <a:ext cx="270422" cy="270395"/>
        </a:xfrm>
        <a:prstGeom prst="ellipse">
          <a:avLst/>
        </a:prstGeom>
        <a:solidFill>
          <a:schemeClr val="accent5">
            <a:shade val="50000"/>
            <a:hueOff val="35185"/>
            <a:satOff val="943"/>
            <a:lumOff val="41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DFB314-EFB8-4FB8-9E3F-DEF9AE525609}">
      <dsp:nvSpPr>
        <dsp:cNvPr id="0" name=""/>
        <dsp:cNvSpPr/>
      </dsp:nvSpPr>
      <dsp:spPr>
        <a:xfrm>
          <a:off x="4258757" y="4536763"/>
          <a:ext cx="372949" cy="373517"/>
        </a:xfrm>
        <a:prstGeom prst="ellipse">
          <a:avLst/>
        </a:prstGeom>
        <a:solidFill>
          <a:schemeClr val="accent5">
            <a:shade val="50000"/>
            <a:hueOff val="70370"/>
            <a:satOff val="1885"/>
            <a:lumOff val="83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E244C3-534A-4B5E-9497-E8A0748804FB}">
      <dsp:nvSpPr>
        <dsp:cNvPr id="0" name=""/>
        <dsp:cNvSpPr/>
      </dsp:nvSpPr>
      <dsp:spPr>
        <a:xfrm>
          <a:off x="3087613" y="1520448"/>
          <a:ext cx="270422" cy="270395"/>
        </a:xfrm>
        <a:prstGeom prst="ellipse">
          <a:avLst/>
        </a:prstGeom>
        <a:solidFill>
          <a:schemeClr val="accent5">
            <a:shade val="50000"/>
            <a:hueOff val="105555"/>
            <a:satOff val="2828"/>
            <a:lumOff val="124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69B35-83AE-4139-8C70-1D628F81009F}">
      <dsp:nvSpPr>
        <dsp:cNvPr id="0" name=""/>
        <dsp:cNvSpPr/>
      </dsp:nvSpPr>
      <dsp:spPr>
        <a:xfrm>
          <a:off x="2236435" y="3067876"/>
          <a:ext cx="270422" cy="270395"/>
        </a:xfrm>
        <a:prstGeom prst="ellipse">
          <a:avLst/>
        </a:prstGeom>
        <a:solidFill>
          <a:schemeClr val="accent5">
            <a:shade val="50000"/>
            <a:hueOff val="140740"/>
            <a:satOff val="3771"/>
            <a:lumOff val="166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D5B81A-E0A1-48A5-8DE4-6FDB6F85B5C9}">
      <dsp:nvSpPr>
        <dsp:cNvPr id="0" name=""/>
        <dsp:cNvSpPr/>
      </dsp:nvSpPr>
      <dsp:spPr>
        <a:xfrm>
          <a:off x="931799" y="1748875"/>
          <a:ext cx="1363811" cy="1363966"/>
        </a:xfrm>
        <a:prstGeom prst="ellipse">
          <a:avLst/>
        </a:prstGeom>
        <a:solidFill>
          <a:schemeClr val="accent5">
            <a:shade val="50000"/>
            <a:hueOff val="175925"/>
            <a:satOff val="4713"/>
            <a:lumOff val="20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Segoe UI" panose="020B0502040204020203" pitchFamily="34" charset="0"/>
              <a:cs typeface="Segoe UI" panose="020B0502040204020203" pitchFamily="34" charset="0"/>
            </a:rPr>
            <a:t>Φοιτητές</a:t>
          </a:r>
        </a:p>
      </dsp:txBody>
      <dsp:txXfrm>
        <a:off x="1131524" y="1948623"/>
        <a:ext cx="964361" cy="964470"/>
      </dsp:txXfrm>
    </dsp:sp>
    <dsp:sp modelId="{36BD62B9-8E4D-4DE8-BE54-EB7319C9A0A2}">
      <dsp:nvSpPr>
        <dsp:cNvPr id="0" name=""/>
        <dsp:cNvSpPr/>
      </dsp:nvSpPr>
      <dsp:spPr>
        <a:xfrm>
          <a:off x="3517675" y="1532439"/>
          <a:ext cx="372949" cy="373517"/>
        </a:xfrm>
        <a:prstGeom prst="ellipse">
          <a:avLst/>
        </a:prstGeom>
        <a:solidFill>
          <a:schemeClr val="accent5">
            <a:shade val="50000"/>
            <a:hueOff val="211110"/>
            <a:satOff val="5656"/>
            <a:lumOff val="249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E1BF84-8E56-4FF6-997A-868954E6E0F9}">
      <dsp:nvSpPr>
        <dsp:cNvPr id="0" name=""/>
        <dsp:cNvSpPr/>
      </dsp:nvSpPr>
      <dsp:spPr>
        <a:xfrm>
          <a:off x="1060474" y="3512139"/>
          <a:ext cx="674336" cy="674489"/>
        </a:xfrm>
        <a:prstGeom prst="ellipse">
          <a:avLst/>
        </a:prstGeom>
        <a:solidFill>
          <a:schemeClr val="accent5">
            <a:shade val="50000"/>
            <a:hueOff val="246295"/>
            <a:satOff val="6598"/>
            <a:lumOff val="290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8BCC6-78B9-4F3F-B975-2AED6F00E5E5}">
      <dsp:nvSpPr>
        <dsp:cNvPr id="0" name=""/>
        <dsp:cNvSpPr/>
      </dsp:nvSpPr>
      <dsp:spPr>
        <a:xfrm>
          <a:off x="5421743" y="869355"/>
          <a:ext cx="1879687" cy="1839977"/>
        </a:xfrm>
        <a:prstGeom prst="ellipse">
          <a:avLst/>
        </a:prstGeom>
        <a:solidFill>
          <a:schemeClr val="accent5">
            <a:shade val="50000"/>
            <a:hueOff val="281481"/>
            <a:satOff val="7541"/>
            <a:lumOff val="332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Segoe UI" panose="020B0502040204020203" pitchFamily="34" charset="0"/>
              <a:cs typeface="Segoe UI" panose="020B0502040204020203" pitchFamily="34" charset="0"/>
            </a:rPr>
            <a:t>Υπουργείο Παιδείας</a:t>
          </a:r>
        </a:p>
      </dsp:txBody>
      <dsp:txXfrm>
        <a:off x="5697017" y="1138813"/>
        <a:ext cx="1329139" cy="1301061"/>
      </dsp:txXfrm>
    </dsp:sp>
    <dsp:sp modelId="{EFEBB2DC-C05F-44BC-AED6-506BE943CB28}">
      <dsp:nvSpPr>
        <dsp:cNvPr id="0" name=""/>
        <dsp:cNvSpPr/>
      </dsp:nvSpPr>
      <dsp:spPr>
        <a:xfrm>
          <a:off x="5070714" y="2048648"/>
          <a:ext cx="372949" cy="373517"/>
        </a:xfrm>
        <a:prstGeom prst="ellipse">
          <a:avLst/>
        </a:prstGeom>
        <a:solidFill>
          <a:schemeClr val="accent5">
            <a:shade val="50000"/>
            <a:hueOff val="316666"/>
            <a:satOff val="8484"/>
            <a:lumOff val="373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4EC606-ABCA-4965-80EF-0189DC2B8E44}">
      <dsp:nvSpPr>
        <dsp:cNvPr id="0" name=""/>
        <dsp:cNvSpPr/>
      </dsp:nvSpPr>
      <dsp:spPr>
        <a:xfrm>
          <a:off x="803813" y="4314931"/>
          <a:ext cx="270422" cy="270395"/>
        </a:xfrm>
        <a:prstGeom prst="ellipse">
          <a:avLst/>
        </a:prstGeom>
        <a:solidFill>
          <a:schemeClr val="accent5">
            <a:shade val="50000"/>
            <a:hueOff val="316666"/>
            <a:satOff val="8484"/>
            <a:lumOff val="373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3BE8FC-D523-4F05-838C-38926D72FA9A}">
      <dsp:nvSpPr>
        <dsp:cNvPr id="0" name=""/>
        <dsp:cNvSpPr/>
      </dsp:nvSpPr>
      <dsp:spPr>
        <a:xfrm>
          <a:off x="3498408" y="3930023"/>
          <a:ext cx="270422" cy="270395"/>
        </a:xfrm>
        <a:prstGeom prst="ellipse">
          <a:avLst/>
        </a:prstGeom>
        <a:solidFill>
          <a:schemeClr val="accent5">
            <a:shade val="50000"/>
            <a:hueOff val="281481"/>
            <a:satOff val="7541"/>
            <a:lumOff val="332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D41829-E6BC-4F14-B377-992A24AE67B8}">
      <dsp:nvSpPr>
        <dsp:cNvPr id="0" name=""/>
        <dsp:cNvSpPr/>
      </dsp:nvSpPr>
      <dsp:spPr>
        <a:xfrm>
          <a:off x="5925954" y="3113418"/>
          <a:ext cx="2153881" cy="2065482"/>
        </a:xfrm>
        <a:prstGeom prst="ellipse">
          <a:avLst/>
        </a:prstGeom>
        <a:solidFill>
          <a:schemeClr val="accent5">
            <a:shade val="50000"/>
            <a:hueOff val="246295"/>
            <a:satOff val="6598"/>
            <a:lumOff val="290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Segoe UI" panose="020B0502040204020203" pitchFamily="34" charset="0"/>
              <a:cs typeface="Segoe UI" panose="020B0502040204020203" pitchFamily="34" charset="0"/>
            </a:rPr>
            <a:t>Άλλα Πανεπιστήμια</a:t>
          </a:r>
        </a:p>
      </dsp:txBody>
      <dsp:txXfrm>
        <a:off x="6241383" y="3415901"/>
        <a:ext cx="1523023" cy="1460516"/>
      </dsp:txXfrm>
    </dsp:sp>
    <dsp:sp modelId="{D5CB3D7C-C6DC-4FCB-A2AE-601822890A4C}">
      <dsp:nvSpPr>
        <dsp:cNvPr id="0" name=""/>
        <dsp:cNvSpPr/>
      </dsp:nvSpPr>
      <dsp:spPr>
        <a:xfrm>
          <a:off x="5936342" y="3416812"/>
          <a:ext cx="270422" cy="270395"/>
        </a:xfrm>
        <a:prstGeom prst="ellipse">
          <a:avLst/>
        </a:prstGeom>
        <a:solidFill>
          <a:schemeClr val="accent5">
            <a:shade val="50000"/>
            <a:hueOff val="211110"/>
            <a:satOff val="5656"/>
            <a:lumOff val="249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5D3AF5-D2DD-44E0-8740-2E3B3EC5113F}">
      <dsp:nvSpPr>
        <dsp:cNvPr id="0" name=""/>
        <dsp:cNvSpPr/>
      </dsp:nvSpPr>
      <dsp:spPr>
        <a:xfrm>
          <a:off x="2406395" y="4631492"/>
          <a:ext cx="1363811" cy="1363966"/>
        </a:xfrm>
        <a:prstGeom prst="ellipse">
          <a:avLst/>
        </a:prstGeom>
        <a:solidFill>
          <a:schemeClr val="accent5">
            <a:shade val="50000"/>
            <a:hueOff val="175925"/>
            <a:satOff val="4713"/>
            <a:lumOff val="20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Segoe UI" panose="020B0502040204020203" pitchFamily="34" charset="0"/>
              <a:cs typeface="Segoe UI" panose="020B0502040204020203" pitchFamily="34" charset="0"/>
            </a:rPr>
            <a:t>ΕΘΑΑΕ</a:t>
          </a:r>
        </a:p>
      </dsp:txBody>
      <dsp:txXfrm>
        <a:off x="2606120" y="4831240"/>
        <a:ext cx="964361" cy="964470"/>
      </dsp:txXfrm>
    </dsp:sp>
    <dsp:sp modelId="{3930423A-760C-432B-8D2F-6151035EE2D6}">
      <dsp:nvSpPr>
        <dsp:cNvPr id="0" name=""/>
        <dsp:cNvSpPr/>
      </dsp:nvSpPr>
      <dsp:spPr>
        <a:xfrm>
          <a:off x="3624330" y="4585327"/>
          <a:ext cx="270422" cy="270395"/>
        </a:xfrm>
        <a:prstGeom prst="ellipse">
          <a:avLst/>
        </a:prstGeom>
        <a:solidFill>
          <a:schemeClr val="accent5">
            <a:shade val="50000"/>
            <a:hueOff val="140740"/>
            <a:satOff val="3771"/>
            <a:lumOff val="166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501F16-22FA-48A3-AF42-E5E643F0F825}">
      <dsp:nvSpPr>
        <dsp:cNvPr id="0" name=""/>
        <dsp:cNvSpPr/>
      </dsp:nvSpPr>
      <dsp:spPr>
        <a:xfrm>
          <a:off x="3706902" y="0"/>
          <a:ext cx="1363811" cy="1363966"/>
        </a:xfrm>
        <a:prstGeom prst="ellipse">
          <a:avLst/>
        </a:prstGeom>
        <a:solidFill>
          <a:schemeClr val="accent5">
            <a:shade val="50000"/>
            <a:hueOff val="105555"/>
            <a:satOff val="2828"/>
            <a:lumOff val="124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Segoe UI" panose="020B0502040204020203" pitchFamily="34" charset="0"/>
              <a:cs typeface="Segoe UI" panose="020B0502040204020203" pitchFamily="34" charset="0"/>
            </a:rPr>
            <a:t>Ιδιώτες</a:t>
          </a:r>
        </a:p>
      </dsp:txBody>
      <dsp:txXfrm>
        <a:off x="3906627" y="199748"/>
        <a:ext cx="964361" cy="964470"/>
      </dsp:txXfrm>
    </dsp:sp>
    <dsp:sp modelId="{B876DAC9-7FD7-474C-8CA0-F5C9F547536F}">
      <dsp:nvSpPr>
        <dsp:cNvPr id="0" name=""/>
        <dsp:cNvSpPr/>
      </dsp:nvSpPr>
      <dsp:spPr>
        <a:xfrm>
          <a:off x="2025188" y="1478480"/>
          <a:ext cx="270422" cy="270395"/>
        </a:xfrm>
        <a:prstGeom prst="ellipse">
          <a:avLst/>
        </a:prstGeom>
        <a:solidFill>
          <a:schemeClr val="accent5">
            <a:shade val="50000"/>
            <a:hueOff val="70370"/>
            <a:satOff val="1885"/>
            <a:lumOff val="83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B934B3-FAA7-49E1-8097-61CF773B6736}">
      <dsp:nvSpPr>
        <dsp:cNvPr id="0" name=""/>
        <dsp:cNvSpPr/>
      </dsp:nvSpPr>
      <dsp:spPr>
        <a:xfrm>
          <a:off x="5173929" y="335745"/>
          <a:ext cx="270422" cy="270395"/>
        </a:xfrm>
        <a:prstGeom prst="ellipse">
          <a:avLst/>
        </a:prstGeom>
        <a:solidFill>
          <a:schemeClr val="accent5">
            <a:shade val="50000"/>
            <a:hueOff val="35185"/>
            <a:satOff val="943"/>
            <a:lumOff val="41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92FCE-BA79-4925-8CCB-68CA0915A851}">
      <dsp:nvSpPr>
        <dsp:cNvPr id="0" name=""/>
        <dsp:cNvSpPr/>
      </dsp:nvSpPr>
      <dsp:spPr>
        <a:xfrm>
          <a:off x="1846563" y="339090"/>
          <a:ext cx="4551680" cy="4551680"/>
        </a:xfrm>
        <a:prstGeom prst="pie">
          <a:avLst>
            <a:gd name="adj1" fmla="val 16200000"/>
            <a:gd name="adj2" fmla="val 0"/>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GB" sz="4600" kern="1200" dirty="0">
              <a:latin typeface="Segoe UI" panose="020B0502040204020203" pitchFamily="34" charset="0"/>
              <a:cs typeface="Segoe UI" panose="020B0502040204020203" pitchFamily="34" charset="0"/>
            </a:rPr>
            <a:t>Do</a:t>
          </a:r>
          <a:endParaRPr lang="el-GR" sz="4600" kern="1200" dirty="0">
            <a:latin typeface="Segoe UI" panose="020B0502040204020203" pitchFamily="34" charset="0"/>
            <a:cs typeface="Segoe UI" panose="020B0502040204020203" pitchFamily="34" charset="0"/>
          </a:endParaRPr>
        </a:p>
      </dsp:txBody>
      <dsp:txXfrm>
        <a:off x="4262746" y="1282480"/>
        <a:ext cx="1679786" cy="1246293"/>
      </dsp:txXfrm>
    </dsp:sp>
    <dsp:sp modelId="{EE40F707-2D92-4C63-8340-C1BF4F23AAEA}">
      <dsp:nvSpPr>
        <dsp:cNvPr id="0" name=""/>
        <dsp:cNvSpPr/>
      </dsp:nvSpPr>
      <dsp:spPr>
        <a:xfrm>
          <a:off x="1846563" y="491896"/>
          <a:ext cx="4551680" cy="4551680"/>
        </a:xfrm>
        <a:prstGeom prst="pie">
          <a:avLst>
            <a:gd name="adj1" fmla="val 0"/>
            <a:gd name="adj2" fmla="val 5400000"/>
          </a:avLst>
        </a:prstGeom>
        <a:solidFill>
          <a:schemeClr val="accent5">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GB" sz="4600" kern="1200" dirty="0">
              <a:latin typeface="Segoe UI" panose="020B0502040204020203" pitchFamily="34" charset="0"/>
              <a:cs typeface="Segoe UI" panose="020B0502040204020203" pitchFamily="34" charset="0"/>
            </a:rPr>
            <a:t>Check</a:t>
          </a:r>
          <a:endParaRPr lang="el-GR" sz="4600" kern="1200" dirty="0">
            <a:latin typeface="Segoe UI" panose="020B0502040204020203" pitchFamily="34" charset="0"/>
            <a:cs typeface="Segoe UI" panose="020B0502040204020203" pitchFamily="34" charset="0"/>
          </a:endParaRPr>
        </a:p>
      </dsp:txBody>
      <dsp:txXfrm>
        <a:off x="4262746" y="2853893"/>
        <a:ext cx="1679786" cy="1246293"/>
      </dsp:txXfrm>
    </dsp:sp>
    <dsp:sp modelId="{2625DC51-F8B9-4966-AFEE-FC769B4A4455}">
      <dsp:nvSpPr>
        <dsp:cNvPr id="0" name=""/>
        <dsp:cNvSpPr/>
      </dsp:nvSpPr>
      <dsp:spPr>
        <a:xfrm>
          <a:off x="1693756" y="491896"/>
          <a:ext cx="4551680" cy="4551680"/>
        </a:xfrm>
        <a:prstGeom prst="pie">
          <a:avLst>
            <a:gd name="adj1" fmla="val 5400000"/>
            <a:gd name="adj2" fmla="val 10800000"/>
          </a:avLst>
        </a:prstGeom>
        <a:solidFill>
          <a:schemeClr val="accent5">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GB" sz="4600" kern="1200" dirty="0">
              <a:latin typeface="Segoe UI" panose="020B0502040204020203" pitchFamily="34" charset="0"/>
              <a:cs typeface="Segoe UI" panose="020B0502040204020203" pitchFamily="34" charset="0"/>
            </a:rPr>
            <a:t>Act</a:t>
          </a:r>
          <a:endParaRPr lang="el-GR" sz="4600" kern="1200" dirty="0">
            <a:latin typeface="Segoe UI" panose="020B0502040204020203" pitchFamily="34" charset="0"/>
            <a:cs typeface="Segoe UI" panose="020B0502040204020203" pitchFamily="34" charset="0"/>
          </a:endParaRPr>
        </a:p>
      </dsp:txBody>
      <dsp:txXfrm>
        <a:off x="2149466" y="2853893"/>
        <a:ext cx="1679786" cy="1246293"/>
      </dsp:txXfrm>
    </dsp:sp>
    <dsp:sp modelId="{D6D17F64-5B8B-452F-B599-ED9003656E85}">
      <dsp:nvSpPr>
        <dsp:cNvPr id="0" name=""/>
        <dsp:cNvSpPr/>
      </dsp:nvSpPr>
      <dsp:spPr>
        <a:xfrm>
          <a:off x="1693756" y="339090"/>
          <a:ext cx="4551680" cy="4551680"/>
        </a:xfrm>
        <a:prstGeom prst="pie">
          <a:avLst>
            <a:gd name="adj1" fmla="val 10800000"/>
            <a:gd name="adj2" fmla="val 16200000"/>
          </a:avLst>
        </a:prstGeom>
        <a:solidFill>
          <a:schemeClr val="accent5">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kern="1200" dirty="0">
              <a:latin typeface="Segoe UI" panose="020B0502040204020203" pitchFamily="34" charset="0"/>
              <a:cs typeface="Segoe UI" panose="020B0502040204020203" pitchFamily="34" charset="0"/>
            </a:rPr>
            <a:t>Plan</a:t>
          </a:r>
          <a:endParaRPr lang="el-GR" sz="4600" kern="1200" dirty="0">
            <a:latin typeface="Segoe UI" panose="020B0502040204020203" pitchFamily="34" charset="0"/>
            <a:cs typeface="Segoe UI" panose="020B0502040204020203" pitchFamily="34" charset="0"/>
          </a:endParaRPr>
        </a:p>
      </dsp:txBody>
      <dsp:txXfrm>
        <a:off x="2149466" y="1282480"/>
        <a:ext cx="1679786" cy="1246293"/>
      </dsp:txXfrm>
    </dsp:sp>
    <dsp:sp modelId="{1DE1269D-69D7-442C-838E-309A026D6E2E}">
      <dsp:nvSpPr>
        <dsp:cNvPr id="0" name=""/>
        <dsp:cNvSpPr/>
      </dsp:nvSpPr>
      <dsp:spPr>
        <a:xfrm>
          <a:off x="1564792" y="57319"/>
          <a:ext cx="5115221" cy="5115221"/>
        </a:xfrm>
        <a:prstGeom prst="circularArrow">
          <a:avLst>
            <a:gd name="adj1" fmla="val 5085"/>
            <a:gd name="adj2" fmla="val 327528"/>
            <a:gd name="adj3" fmla="val 21272472"/>
            <a:gd name="adj4" fmla="val 16200000"/>
            <a:gd name="adj5" fmla="val 5932"/>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2877C3-FB01-457C-936A-7465C25CC52A}">
      <dsp:nvSpPr>
        <dsp:cNvPr id="0" name=""/>
        <dsp:cNvSpPr/>
      </dsp:nvSpPr>
      <dsp:spPr>
        <a:xfrm>
          <a:off x="1564792" y="210125"/>
          <a:ext cx="5115221" cy="5115221"/>
        </a:xfrm>
        <a:prstGeom prst="circularArrow">
          <a:avLst>
            <a:gd name="adj1" fmla="val 5085"/>
            <a:gd name="adj2" fmla="val 327528"/>
            <a:gd name="adj3" fmla="val 5072472"/>
            <a:gd name="adj4" fmla="val 0"/>
            <a:gd name="adj5" fmla="val 5932"/>
          </a:avLst>
        </a:prstGeom>
        <a:solidFill>
          <a:schemeClr val="accent5">
            <a:shade val="90000"/>
            <a:hueOff val="175458"/>
            <a:satOff val="-1607"/>
            <a:lumOff val="138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1ED405-72B9-49B3-8463-331E4852BF9E}">
      <dsp:nvSpPr>
        <dsp:cNvPr id="0" name=""/>
        <dsp:cNvSpPr/>
      </dsp:nvSpPr>
      <dsp:spPr>
        <a:xfrm>
          <a:off x="1411985" y="210125"/>
          <a:ext cx="5115221" cy="5115221"/>
        </a:xfrm>
        <a:prstGeom prst="circularArrow">
          <a:avLst>
            <a:gd name="adj1" fmla="val 5085"/>
            <a:gd name="adj2" fmla="val 327528"/>
            <a:gd name="adj3" fmla="val 10472472"/>
            <a:gd name="adj4" fmla="val 5400000"/>
            <a:gd name="adj5" fmla="val 5932"/>
          </a:avLst>
        </a:prstGeom>
        <a:solidFill>
          <a:schemeClr val="accent5">
            <a:shade val="90000"/>
            <a:hueOff val="350915"/>
            <a:satOff val="-3215"/>
            <a:lumOff val="277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593FCA-8637-4402-AF04-13E0D42F22AD}">
      <dsp:nvSpPr>
        <dsp:cNvPr id="0" name=""/>
        <dsp:cNvSpPr/>
      </dsp:nvSpPr>
      <dsp:spPr>
        <a:xfrm>
          <a:off x="1411985" y="57319"/>
          <a:ext cx="5115221" cy="5115221"/>
        </a:xfrm>
        <a:prstGeom prst="circularArrow">
          <a:avLst>
            <a:gd name="adj1" fmla="val 5085"/>
            <a:gd name="adj2" fmla="val 327528"/>
            <a:gd name="adj3" fmla="val 15872472"/>
            <a:gd name="adj4" fmla="val 10800000"/>
            <a:gd name="adj5" fmla="val 5932"/>
          </a:avLst>
        </a:prstGeom>
        <a:solidFill>
          <a:schemeClr val="accent5">
            <a:shade val="90000"/>
            <a:hueOff val="175458"/>
            <a:satOff val="-1607"/>
            <a:lumOff val="1387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CF619-0171-40AC-87FD-1AA1372FCE73}">
      <dsp:nvSpPr>
        <dsp:cNvPr id="0" name=""/>
        <dsp:cNvSpPr/>
      </dsp:nvSpPr>
      <dsp:spPr>
        <a:xfrm>
          <a:off x="3399009" y="0"/>
          <a:ext cx="1665242" cy="1074940"/>
        </a:xfrm>
        <a:prstGeom prst="trapezoid">
          <a:avLst>
            <a:gd name="adj" fmla="val 77457"/>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l-GR" sz="1600" kern="1200">
            <a:latin typeface="Segoe UI" panose="020B0502040204020203" pitchFamily="34" charset="0"/>
            <a:cs typeface="Segoe UI" panose="020B0502040204020203" pitchFamily="34" charset="0"/>
          </a:endParaRPr>
        </a:p>
        <a:p>
          <a:pPr marL="0" lvl="0" indent="0" algn="ctr" defTabSz="711200">
            <a:lnSpc>
              <a:spcPct val="90000"/>
            </a:lnSpc>
            <a:spcBef>
              <a:spcPct val="0"/>
            </a:spcBef>
            <a:spcAft>
              <a:spcPct val="35000"/>
            </a:spcAft>
            <a:buNone/>
          </a:pPr>
          <a:r>
            <a:rPr lang="el-GR" sz="1600" kern="1200">
              <a:latin typeface="Segoe UI" panose="020B0502040204020203" pitchFamily="34" charset="0"/>
              <a:cs typeface="Segoe UI" panose="020B0502040204020203" pitchFamily="34" charset="0"/>
            </a:rPr>
            <a:t>Εγχειρίδιο</a:t>
          </a:r>
          <a:endParaRPr lang="el-GR" sz="1600" kern="1200" dirty="0">
            <a:latin typeface="Segoe UI" panose="020B0502040204020203" pitchFamily="34" charset="0"/>
            <a:cs typeface="Segoe UI" panose="020B0502040204020203" pitchFamily="34" charset="0"/>
          </a:endParaRPr>
        </a:p>
      </dsp:txBody>
      <dsp:txXfrm>
        <a:off x="3399009" y="0"/>
        <a:ext cx="1665242" cy="1074940"/>
      </dsp:txXfrm>
    </dsp:sp>
    <dsp:sp modelId="{D054E502-3E06-46DA-8F07-D3821E95604D}">
      <dsp:nvSpPr>
        <dsp:cNvPr id="0" name=""/>
        <dsp:cNvSpPr/>
      </dsp:nvSpPr>
      <dsp:spPr>
        <a:xfrm>
          <a:off x="2719207" y="1074940"/>
          <a:ext cx="3024846" cy="877645"/>
        </a:xfrm>
        <a:prstGeom prst="trapezoid">
          <a:avLst>
            <a:gd name="adj" fmla="val 77457"/>
          </a:avLst>
        </a:prstGeom>
        <a:solidFill>
          <a:schemeClr val="accent5">
            <a:shade val="50000"/>
            <a:hueOff val="111419"/>
            <a:satOff val="2985"/>
            <a:lumOff val="13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Segoe UI" panose="020B0502040204020203" pitchFamily="34" charset="0"/>
              <a:cs typeface="Segoe UI" panose="020B0502040204020203" pitchFamily="34" charset="0"/>
            </a:rPr>
            <a:t>Πολιτική</a:t>
          </a:r>
        </a:p>
      </dsp:txBody>
      <dsp:txXfrm>
        <a:off x="3248555" y="1074940"/>
        <a:ext cx="1966150" cy="877645"/>
      </dsp:txXfrm>
    </dsp:sp>
    <dsp:sp modelId="{63B0A755-46CA-4500-B7D8-B22C32DD08DF}">
      <dsp:nvSpPr>
        <dsp:cNvPr id="0" name=""/>
        <dsp:cNvSpPr/>
      </dsp:nvSpPr>
      <dsp:spPr>
        <a:xfrm>
          <a:off x="2039405" y="1952586"/>
          <a:ext cx="4384449" cy="877645"/>
        </a:xfrm>
        <a:prstGeom prst="trapezoid">
          <a:avLst>
            <a:gd name="adj" fmla="val 77457"/>
          </a:avLst>
        </a:prstGeom>
        <a:solidFill>
          <a:schemeClr val="accent5">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a:latin typeface="Segoe UI" panose="020B0502040204020203" pitchFamily="34" charset="0"/>
              <a:cs typeface="Segoe UI" panose="020B0502040204020203" pitchFamily="34" charset="0"/>
            </a:rPr>
            <a:t>Οργανόγραμμα</a:t>
          </a:r>
          <a:endParaRPr lang="el-GR" sz="1800" kern="1200" dirty="0">
            <a:latin typeface="Segoe UI" panose="020B0502040204020203" pitchFamily="34" charset="0"/>
            <a:cs typeface="Segoe UI" panose="020B0502040204020203" pitchFamily="34" charset="0"/>
          </a:endParaRPr>
        </a:p>
      </dsp:txBody>
      <dsp:txXfrm>
        <a:off x="2806684" y="1952586"/>
        <a:ext cx="2849892" cy="877645"/>
      </dsp:txXfrm>
    </dsp:sp>
    <dsp:sp modelId="{C452CCBE-AB87-4B47-B150-8911C55B6434}">
      <dsp:nvSpPr>
        <dsp:cNvPr id="0" name=""/>
        <dsp:cNvSpPr/>
      </dsp:nvSpPr>
      <dsp:spPr>
        <a:xfrm>
          <a:off x="1359603" y="2830232"/>
          <a:ext cx="5744053" cy="877645"/>
        </a:xfrm>
        <a:prstGeom prst="trapezoid">
          <a:avLst>
            <a:gd name="adj" fmla="val 77457"/>
          </a:avLst>
        </a:prstGeom>
        <a:solidFill>
          <a:schemeClr val="accent5">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a:latin typeface="Segoe UI" panose="020B0502040204020203" pitchFamily="34" charset="0"/>
              <a:cs typeface="Segoe UI" panose="020B0502040204020203" pitchFamily="34" charset="0"/>
            </a:rPr>
            <a:t>Διαδικασίες</a:t>
          </a:r>
          <a:endParaRPr lang="el-GR" sz="1800" kern="1200" dirty="0">
            <a:latin typeface="Segoe UI" panose="020B0502040204020203" pitchFamily="34" charset="0"/>
            <a:cs typeface="Segoe UI" panose="020B0502040204020203" pitchFamily="34" charset="0"/>
          </a:endParaRPr>
        </a:p>
      </dsp:txBody>
      <dsp:txXfrm>
        <a:off x="2364813" y="2830232"/>
        <a:ext cx="3733634" cy="877645"/>
      </dsp:txXfrm>
    </dsp:sp>
    <dsp:sp modelId="{B4578C05-D04F-4071-962F-64EF535078D2}">
      <dsp:nvSpPr>
        <dsp:cNvPr id="0" name=""/>
        <dsp:cNvSpPr/>
      </dsp:nvSpPr>
      <dsp:spPr>
        <a:xfrm>
          <a:off x="679801" y="3707878"/>
          <a:ext cx="7103657" cy="877645"/>
        </a:xfrm>
        <a:prstGeom prst="trapezoid">
          <a:avLst>
            <a:gd name="adj" fmla="val 77457"/>
          </a:avLst>
        </a:prstGeom>
        <a:solidFill>
          <a:schemeClr val="accent5">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a:latin typeface="Segoe UI" panose="020B0502040204020203" pitchFamily="34" charset="0"/>
              <a:cs typeface="Segoe UI" panose="020B0502040204020203" pitchFamily="34" charset="0"/>
            </a:rPr>
            <a:t>Αρχεία</a:t>
          </a:r>
          <a:endParaRPr lang="el-GR" sz="1800" kern="1200" dirty="0">
            <a:latin typeface="Segoe UI" panose="020B0502040204020203" pitchFamily="34" charset="0"/>
            <a:cs typeface="Segoe UI" panose="020B0502040204020203" pitchFamily="34" charset="0"/>
          </a:endParaRPr>
        </a:p>
      </dsp:txBody>
      <dsp:txXfrm>
        <a:off x="1922941" y="3707878"/>
        <a:ext cx="4617377" cy="877645"/>
      </dsp:txXfrm>
    </dsp:sp>
    <dsp:sp modelId="{02A2F52C-523A-425A-A1EB-1339339173C4}">
      <dsp:nvSpPr>
        <dsp:cNvPr id="0" name=""/>
        <dsp:cNvSpPr/>
      </dsp:nvSpPr>
      <dsp:spPr>
        <a:xfrm>
          <a:off x="0" y="4585524"/>
          <a:ext cx="8463261" cy="877645"/>
        </a:xfrm>
        <a:prstGeom prst="trapezoid">
          <a:avLst>
            <a:gd name="adj" fmla="val 77457"/>
          </a:avLst>
        </a:prstGeom>
        <a:solidFill>
          <a:schemeClr val="accent5">
            <a:shade val="50000"/>
            <a:hueOff val="111419"/>
            <a:satOff val="2985"/>
            <a:lumOff val="13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Segoe UI" panose="020B0502040204020203" pitchFamily="34" charset="0"/>
              <a:cs typeface="Segoe UI" panose="020B0502040204020203" pitchFamily="34" charset="0"/>
            </a:rPr>
            <a:t>Εξωτερικά Έγγραφα (π.χ. Νομοθεσία, Συμβάσεις</a:t>
          </a:r>
          <a:r>
            <a:rPr lang="en-US" sz="1800" kern="1200" dirty="0">
              <a:latin typeface="Segoe UI" panose="020B0502040204020203" pitchFamily="34" charset="0"/>
              <a:cs typeface="Segoe UI" panose="020B0502040204020203" pitchFamily="34" charset="0"/>
            </a:rPr>
            <a:t>)</a:t>
          </a:r>
          <a:r>
            <a:rPr lang="el-GR" sz="1800" kern="1200" dirty="0">
              <a:latin typeface="Segoe UI" panose="020B0502040204020203" pitchFamily="34" charset="0"/>
              <a:cs typeface="Segoe UI" panose="020B0502040204020203" pitchFamily="34" charset="0"/>
            </a:rPr>
            <a:t> </a:t>
          </a:r>
        </a:p>
      </dsp:txBody>
      <dsp:txXfrm>
        <a:off x="1481070" y="4585524"/>
        <a:ext cx="5501119" cy="877645"/>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07FCE521-D8D0-AD0D-95D0-8E3352BBBB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3CD624A7-5873-11BD-C637-A612782190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59422A-0487-4F16-B288-AEAA04517C44}" type="datetimeFigureOut">
              <a:rPr lang="el-GR" smtClean="0"/>
              <a:t>10/10/2023</a:t>
            </a:fld>
            <a:endParaRPr lang="el-GR"/>
          </a:p>
        </p:txBody>
      </p:sp>
      <p:sp>
        <p:nvSpPr>
          <p:cNvPr id="4" name="Θέση υποσέλιδου 3">
            <a:extLst>
              <a:ext uri="{FF2B5EF4-FFF2-40B4-BE49-F238E27FC236}">
                <a16:creationId xmlns:a16="http://schemas.microsoft.com/office/drawing/2014/main" id="{9B22281F-DAE7-0D4B-7F0C-DA2399D688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5D00D250-F816-EF0C-1626-012652480A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D9F538-BE38-4996-AD22-89BBF54E36F7}" type="slidenum">
              <a:rPr lang="el-GR" smtClean="0"/>
              <a:t>‹#›</a:t>
            </a:fld>
            <a:endParaRPr lang="el-GR"/>
          </a:p>
        </p:txBody>
      </p:sp>
    </p:spTree>
    <p:extLst>
      <p:ext uri="{BB962C8B-B14F-4D97-AF65-F5344CB8AC3E}">
        <p14:creationId xmlns:p14="http://schemas.microsoft.com/office/powerpoint/2010/main" val="2082812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6754C-F8EF-4270-9354-F27F72A32B6D}" type="datetimeFigureOut">
              <a:rPr lang="el-GR" smtClean="0"/>
              <a:t>10/10/2023</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C11A4-7306-4F1C-8B37-828BEA6C44D5}" type="slidenum">
              <a:rPr lang="el-GR" smtClean="0"/>
              <a:t>‹#›</a:t>
            </a:fld>
            <a:endParaRPr lang="el-GR"/>
          </a:p>
        </p:txBody>
      </p:sp>
    </p:spTree>
    <p:extLst>
      <p:ext uri="{BB962C8B-B14F-4D97-AF65-F5344CB8AC3E}">
        <p14:creationId xmlns:p14="http://schemas.microsoft.com/office/powerpoint/2010/main" val="4013642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D80D-9037-4568-B46F-65C93017FB8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B6C34A51-BB61-4C05-96A5-2213917E8EC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468BD12F-BCA4-4B25-A61C-C086FBB3FBA2}"/>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5" name="Footer Placeholder 4">
            <a:extLst>
              <a:ext uri="{FF2B5EF4-FFF2-40B4-BE49-F238E27FC236}">
                <a16:creationId xmlns:a16="http://schemas.microsoft.com/office/drawing/2014/main" id="{A7ADE898-1454-4C87-9322-940BFAD904F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3AE150B-A81F-498C-BFBC-306649953F8A}"/>
              </a:ext>
            </a:extLst>
          </p:cNvPr>
          <p:cNvSpPr>
            <a:spLocks noGrp="1"/>
          </p:cNvSpPr>
          <p:nvPr>
            <p:ph type="sldNum" sz="quarter" idx="12"/>
          </p:nvPr>
        </p:nvSpPr>
        <p:spPr/>
        <p:txBody>
          <a:bodyPr/>
          <a:lstStyle/>
          <a:p>
            <a:fld id="{594710D7-4C6F-4C11-ABF7-19E8FAB521F2}" type="slidenum">
              <a:rPr lang="el-GR" smtClean="0"/>
              <a:t>‹#›</a:t>
            </a:fld>
            <a:endParaRPr lang="el-GR"/>
          </a:p>
        </p:txBody>
      </p:sp>
      <p:pic>
        <p:nvPicPr>
          <p:cNvPr id="8" name="Εικόνα 7">
            <a:extLst>
              <a:ext uri="{FF2B5EF4-FFF2-40B4-BE49-F238E27FC236}">
                <a16:creationId xmlns:a16="http://schemas.microsoft.com/office/drawing/2014/main" id="{08B2ABB1-5988-44D2-AF79-21987B785D23}"/>
              </a:ext>
            </a:extLst>
          </p:cNvPr>
          <p:cNvPicPr>
            <a:picLocks noChangeAspect="1"/>
          </p:cNvPicPr>
          <p:nvPr userDrawn="1"/>
        </p:nvPicPr>
        <p:blipFill>
          <a:blip r:embed="rId2"/>
          <a:stretch>
            <a:fillRect/>
          </a:stretch>
        </p:blipFill>
        <p:spPr>
          <a:xfrm>
            <a:off x="10075452" y="111953"/>
            <a:ext cx="2014153" cy="534090"/>
          </a:xfrm>
          <a:prstGeom prst="rect">
            <a:avLst/>
          </a:prstGeom>
        </p:spPr>
      </p:pic>
      <p:pic>
        <p:nvPicPr>
          <p:cNvPr id="7" name="Εικόνα 6" descr="Εικόνα που περιέχει κέρμα, μπρούντζος, μέταλλο, νόμισμα&#10;&#10;Περιγραφή που δημιουργήθηκε αυτόματα">
            <a:extLst>
              <a:ext uri="{FF2B5EF4-FFF2-40B4-BE49-F238E27FC236}">
                <a16:creationId xmlns:a16="http://schemas.microsoft.com/office/drawing/2014/main" id="{7026D179-A62C-C035-1EDF-9DD037FBB34A}"/>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660" y="5512116"/>
            <a:ext cx="1175340" cy="1159704"/>
          </a:xfrm>
          <a:prstGeom prst="rect">
            <a:avLst/>
          </a:prstGeom>
          <a:noFill/>
        </p:spPr>
      </p:pic>
    </p:spTree>
    <p:extLst>
      <p:ext uri="{BB962C8B-B14F-4D97-AF65-F5344CB8AC3E}">
        <p14:creationId xmlns:p14="http://schemas.microsoft.com/office/powerpoint/2010/main" val="367490191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83E4C-8626-423A-865B-A40099EC328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6722DAFC-AA0B-496D-ACCC-BCDF877D86B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C161712-FFED-426C-8B5B-A1530201A79C}"/>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5" name="Footer Placeholder 4">
            <a:extLst>
              <a:ext uri="{FF2B5EF4-FFF2-40B4-BE49-F238E27FC236}">
                <a16:creationId xmlns:a16="http://schemas.microsoft.com/office/drawing/2014/main" id="{ECBB7619-81D1-4C53-AF70-1170BBAB4DD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45E205E-6FC9-4D71-B243-105F358D7A36}"/>
              </a:ext>
            </a:extLst>
          </p:cNvPr>
          <p:cNvSpPr>
            <a:spLocks noGrp="1"/>
          </p:cNvSpPr>
          <p:nvPr>
            <p:ph type="sldNum" sz="quarter" idx="12"/>
          </p:nvPr>
        </p:nvSpPr>
        <p:spPr/>
        <p:txBody>
          <a:bodyPr/>
          <a:lstStyle/>
          <a:p>
            <a:fld id="{594710D7-4C6F-4C11-ABF7-19E8FAB521F2}" type="slidenum">
              <a:rPr lang="el-GR" smtClean="0"/>
              <a:t>‹#›</a:t>
            </a:fld>
            <a:endParaRPr lang="el-GR"/>
          </a:p>
        </p:txBody>
      </p:sp>
      <p:pic>
        <p:nvPicPr>
          <p:cNvPr id="7" name="Εικόνα 6">
            <a:extLst>
              <a:ext uri="{FF2B5EF4-FFF2-40B4-BE49-F238E27FC236}">
                <a16:creationId xmlns:a16="http://schemas.microsoft.com/office/drawing/2014/main" id="{EBC8A152-C8D3-467D-8530-EFB991F82372}"/>
              </a:ext>
            </a:extLst>
          </p:cNvPr>
          <p:cNvPicPr>
            <a:picLocks noChangeAspect="1"/>
          </p:cNvPicPr>
          <p:nvPr userDrawn="1"/>
        </p:nvPicPr>
        <p:blipFill>
          <a:blip r:embed="rId2"/>
          <a:stretch>
            <a:fillRect/>
          </a:stretch>
        </p:blipFill>
        <p:spPr>
          <a:xfrm>
            <a:off x="10075452" y="111953"/>
            <a:ext cx="2014153" cy="534090"/>
          </a:xfrm>
          <a:prstGeom prst="rect">
            <a:avLst/>
          </a:prstGeom>
        </p:spPr>
      </p:pic>
      <p:pic>
        <p:nvPicPr>
          <p:cNvPr id="9" name="Εικόνα 8" descr="Εικόνα που περιέχει κέρμα, μπρούντζος, μέταλλο, νόμισμα&#10;&#10;Περιγραφή που δημιουργήθηκε αυτόματα">
            <a:extLst>
              <a:ext uri="{FF2B5EF4-FFF2-40B4-BE49-F238E27FC236}">
                <a16:creationId xmlns:a16="http://schemas.microsoft.com/office/drawing/2014/main" id="{3F058584-6F49-DE9F-6606-5138DD5B5296}"/>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660" y="5512116"/>
            <a:ext cx="1175340" cy="1159704"/>
          </a:xfrm>
          <a:prstGeom prst="rect">
            <a:avLst/>
          </a:prstGeom>
          <a:noFill/>
        </p:spPr>
      </p:pic>
    </p:spTree>
    <p:extLst>
      <p:ext uri="{BB962C8B-B14F-4D97-AF65-F5344CB8AC3E}">
        <p14:creationId xmlns:p14="http://schemas.microsoft.com/office/powerpoint/2010/main" val="6129481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56EAB7-D53D-402A-B716-72201D8D3F2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E73FB912-DB3C-4E9B-99EF-D9FC8A85C75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BDF24A5-3348-4D3C-9CA9-FB1A1A753740}"/>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5" name="Footer Placeholder 4">
            <a:extLst>
              <a:ext uri="{FF2B5EF4-FFF2-40B4-BE49-F238E27FC236}">
                <a16:creationId xmlns:a16="http://schemas.microsoft.com/office/drawing/2014/main" id="{0629FFFE-AA97-47EE-B9A8-736F1056407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E8293E4-7746-4D23-BD35-777712D1E282}"/>
              </a:ext>
            </a:extLst>
          </p:cNvPr>
          <p:cNvSpPr>
            <a:spLocks noGrp="1"/>
          </p:cNvSpPr>
          <p:nvPr>
            <p:ph type="sldNum" sz="quarter" idx="12"/>
          </p:nvPr>
        </p:nvSpPr>
        <p:spPr/>
        <p:txBody>
          <a:bodyPr/>
          <a:lstStyle/>
          <a:p>
            <a:fld id="{594710D7-4C6F-4C11-ABF7-19E8FAB521F2}" type="slidenum">
              <a:rPr lang="el-GR" smtClean="0"/>
              <a:t>‹#›</a:t>
            </a:fld>
            <a:endParaRPr lang="el-GR"/>
          </a:p>
        </p:txBody>
      </p:sp>
      <p:pic>
        <p:nvPicPr>
          <p:cNvPr id="7" name="Εικόνα 6">
            <a:extLst>
              <a:ext uri="{FF2B5EF4-FFF2-40B4-BE49-F238E27FC236}">
                <a16:creationId xmlns:a16="http://schemas.microsoft.com/office/drawing/2014/main" id="{AF8D5BCD-07AC-4FBC-AD15-8202F6CB3D8A}"/>
              </a:ext>
            </a:extLst>
          </p:cNvPr>
          <p:cNvPicPr>
            <a:picLocks noChangeAspect="1"/>
          </p:cNvPicPr>
          <p:nvPr userDrawn="1"/>
        </p:nvPicPr>
        <p:blipFill>
          <a:blip r:embed="rId2"/>
          <a:stretch>
            <a:fillRect/>
          </a:stretch>
        </p:blipFill>
        <p:spPr>
          <a:xfrm>
            <a:off x="10075452" y="111953"/>
            <a:ext cx="2014153" cy="534090"/>
          </a:xfrm>
          <a:prstGeom prst="rect">
            <a:avLst/>
          </a:prstGeom>
        </p:spPr>
      </p:pic>
      <p:pic>
        <p:nvPicPr>
          <p:cNvPr id="9" name="Εικόνα 8" descr="Εικόνα που περιέχει κέρμα, μπρούντζος, μέταλλο, νόμισμα&#10;&#10;Περιγραφή που δημιουργήθηκε αυτόματα">
            <a:extLst>
              <a:ext uri="{FF2B5EF4-FFF2-40B4-BE49-F238E27FC236}">
                <a16:creationId xmlns:a16="http://schemas.microsoft.com/office/drawing/2014/main" id="{452CD936-0A8C-E83F-A316-0A799831055B}"/>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660" y="5512116"/>
            <a:ext cx="1175340" cy="1159704"/>
          </a:xfrm>
          <a:prstGeom prst="rect">
            <a:avLst/>
          </a:prstGeom>
          <a:noFill/>
        </p:spPr>
      </p:pic>
    </p:spTree>
    <p:extLst>
      <p:ext uri="{BB962C8B-B14F-4D97-AF65-F5344CB8AC3E}">
        <p14:creationId xmlns:p14="http://schemas.microsoft.com/office/powerpoint/2010/main" val="417469101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D80D-9037-4568-B46F-65C93017FB8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B6C34A51-BB61-4C05-96A5-2213917E8EC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468BD12F-BCA4-4B25-A61C-C086FBB3FBA2}"/>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5" name="Footer Placeholder 4">
            <a:extLst>
              <a:ext uri="{FF2B5EF4-FFF2-40B4-BE49-F238E27FC236}">
                <a16:creationId xmlns:a16="http://schemas.microsoft.com/office/drawing/2014/main" id="{A7ADE898-1454-4C87-9322-940BFAD904F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3AE150B-A81F-498C-BFBC-306649953F8A}"/>
              </a:ext>
            </a:extLst>
          </p:cNvPr>
          <p:cNvSpPr>
            <a:spLocks noGrp="1"/>
          </p:cNvSpPr>
          <p:nvPr>
            <p:ph type="sldNum" sz="quarter" idx="12"/>
          </p:nvPr>
        </p:nvSpPr>
        <p:spPr/>
        <p:txBody>
          <a:bodyPr/>
          <a:lstStyle/>
          <a:p>
            <a:fld id="{594710D7-4C6F-4C11-ABF7-19E8FAB521F2}" type="slidenum">
              <a:rPr lang="el-GR" smtClean="0"/>
              <a:t>‹#›</a:t>
            </a:fld>
            <a:endParaRPr lang="el-GR"/>
          </a:p>
        </p:txBody>
      </p:sp>
      <p:pic>
        <p:nvPicPr>
          <p:cNvPr id="8" name="Εικόνα 7">
            <a:extLst>
              <a:ext uri="{FF2B5EF4-FFF2-40B4-BE49-F238E27FC236}">
                <a16:creationId xmlns:a16="http://schemas.microsoft.com/office/drawing/2014/main" id="{08B2ABB1-5988-44D2-AF79-21987B785D23}"/>
              </a:ext>
            </a:extLst>
          </p:cNvPr>
          <p:cNvPicPr>
            <a:picLocks noChangeAspect="1"/>
          </p:cNvPicPr>
          <p:nvPr userDrawn="1"/>
        </p:nvPicPr>
        <p:blipFill>
          <a:blip r:embed="rId2"/>
          <a:stretch>
            <a:fillRect/>
          </a:stretch>
        </p:blipFill>
        <p:spPr>
          <a:xfrm>
            <a:off x="10075452" y="111953"/>
            <a:ext cx="2014153" cy="534090"/>
          </a:xfrm>
          <a:prstGeom prst="rect">
            <a:avLst/>
          </a:prstGeom>
        </p:spPr>
      </p:pic>
      <p:pic>
        <p:nvPicPr>
          <p:cNvPr id="9" name="Εικόνα 8" descr="Εικόνα που περιέχει κέρμα, μπρούντζος, μέταλλο, νόμισμα&#10;&#10;Περιγραφή που δημιουργήθηκε αυτόματα">
            <a:extLst>
              <a:ext uri="{FF2B5EF4-FFF2-40B4-BE49-F238E27FC236}">
                <a16:creationId xmlns:a16="http://schemas.microsoft.com/office/drawing/2014/main" id="{BE916B19-1A0D-3EAA-9214-7039ADC629B1}"/>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660" y="5512116"/>
            <a:ext cx="1175340" cy="1159704"/>
          </a:xfrm>
          <a:prstGeom prst="rect">
            <a:avLst/>
          </a:prstGeom>
          <a:noFill/>
        </p:spPr>
      </p:pic>
    </p:spTree>
    <p:extLst>
      <p:ext uri="{BB962C8B-B14F-4D97-AF65-F5344CB8AC3E}">
        <p14:creationId xmlns:p14="http://schemas.microsoft.com/office/powerpoint/2010/main" val="94740715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511AEFE-9FB9-472B-B5A4-81223CA09C78}"/>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5" name="Footer Placeholder 4">
            <a:extLst>
              <a:ext uri="{FF2B5EF4-FFF2-40B4-BE49-F238E27FC236}">
                <a16:creationId xmlns:a16="http://schemas.microsoft.com/office/drawing/2014/main" id="{97CE90FE-824A-44C2-8823-311A064F4A1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1F1764C-220E-4285-AA23-E3451332F793}"/>
              </a:ext>
            </a:extLst>
          </p:cNvPr>
          <p:cNvSpPr>
            <a:spLocks noGrp="1"/>
          </p:cNvSpPr>
          <p:nvPr>
            <p:ph type="sldNum" sz="quarter" idx="12"/>
          </p:nvPr>
        </p:nvSpPr>
        <p:spPr/>
        <p:txBody>
          <a:bodyPr/>
          <a:lstStyle/>
          <a:p>
            <a:fld id="{594710D7-4C6F-4C11-ABF7-19E8FAB521F2}" type="slidenum">
              <a:rPr lang="el-GR" smtClean="0"/>
              <a:t>‹#›</a:t>
            </a:fld>
            <a:endParaRPr lang="el-GR"/>
          </a:p>
        </p:txBody>
      </p:sp>
      <p:sp>
        <p:nvSpPr>
          <p:cNvPr id="7" name="Title Placeholder 1">
            <a:extLst>
              <a:ext uri="{FF2B5EF4-FFF2-40B4-BE49-F238E27FC236}">
                <a16:creationId xmlns:a16="http://schemas.microsoft.com/office/drawing/2014/main" id="{2D9480C5-6AA5-44B8-BCD1-66B924BF68EB}"/>
              </a:ext>
            </a:extLst>
          </p:cNvPr>
          <p:cNvSpPr>
            <a:spLocks noGrp="1"/>
          </p:cNvSpPr>
          <p:nvPr>
            <p:ph type="title"/>
          </p:nvPr>
        </p:nvSpPr>
        <p:spPr>
          <a:xfrm>
            <a:off x="400050" y="0"/>
            <a:ext cx="11372850" cy="895350"/>
          </a:xfrm>
          <a:prstGeom prst="rect">
            <a:avLst/>
          </a:prstGeom>
        </p:spPr>
        <p:txBody>
          <a:bodyPr vert="horz" lIns="91440" tIns="45720" rIns="91440" bIns="45720" rtlCol="0" anchor="ctr">
            <a:normAutofit/>
          </a:bodyPr>
          <a:lstStyle/>
          <a:p>
            <a:r>
              <a:rPr lang="en-US" dirty="0"/>
              <a:t>CLICK TO EDIT MASTER TITLE STYLE</a:t>
            </a:r>
            <a:endParaRPr lang="el-GR" dirty="0"/>
          </a:p>
        </p:txBody>
      </p:sp>
      <p:sp>
        <p:nvSpPr>
          <p:cNvPr id="8" name="Text Placeholder 2">
            <a:extLst>
              <a:ext uri="{FF2B5EF4-FFF2-40B4-BE49-F238E27FC236}">
                <a16:creationId xmlns:a16="http://schemas.microsoft.com/office/drawing/2014/main" id="{0E5700DB-B1E7-4480-94A5-298C36B85C1F}"/>
              </a:ext>
            </a:extLst>
          </p:cNvPr>
          <p:cNvSpPr>
            <a:spLocks noGrp="1"/>
          </p:cNvSpPr>
          <p:nvPr>
            <p:ph idx="1"/>
          </p:nvPr>
        </p:nvSpPr>
        <p:spPr>
          <a:xfrm>
            <a:off x="400050" y="1450181"/>
            <a:ext cx="1137285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pic>
        <p:nvPicPr>
          <p:cNvPr id="10" name="Εικόνα 9">
            <a:extLst>
              <a:ext uri="{FF2B5EF4-FFF2-40B4-BE49-F238E27FC236}">
                <a16:creationId xmlns:a16="http://schemas.microsoft.com/office/drawing/2014/main" id="{0F0B6697-3160-4C2A-8089-A80610E2D00B}"/>
              </a:ext>
            </a:extLst>
          </p:cNvPr>
          <p:cNvPicPr>
            <a:picLocks noChangeAspect="1"/>
          </p:cNvPicPr>
          <p:nvPr userDrawn="1"/>
        </p:nvPicPr>
        <p:blipFill>
          <a:blip r:embed="rId2"/>
          <a:stretch>
            <a:fillRect/>
          </a:stretch>
        </p:blipFill>
        <p:spPr>
          <a:xfrm>
            <a:off x="10075452" y="111953"/>
            <a:ext cx="2014153" cy="534090"/>
          </a:xfrm>
          <a:prstGeom prst="rect">
            <a:avLst/>
          </a:prstGeom>
        </p:spPr>
      </p:pic>
      <p:pic>
        <p:nvPicPr>
          <p:cNvPr id="3" name="Εικόνα 2" descr="Εικόνα που περιέχει κέρμα, μπρούντζος, μέταλλο, νόμισμα&#10;&#10;Περιγραφή που δημιουργήθηκε αυτόματα">
            <a:extLst>
              <a:ext uri="{FF2B5EF4-FFF2-40B4-BE49-F238E27FC236}">
                <a16:creationId xmlns:a16="http://schemas.microsoft.com/office/drawing/2014/main" id="{C2D41042-BEBA-73CD-0A79-64D7B235CD29}"/>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660" y="5512116"/>
            <a:ext cx="1175340" cy="1159704"/>
          </a:xfrm>
          <a:prstGeom prst="rect">
            <a:avLst/>
          </a:prstGeom>
          <a:noFill/>
        </p:spPr>
      </p:pic>
    </p:spTree>
    <p:extLst>
      <p:ext uri="{BB962C8B-B14F-4D97-AF65-F5344CB8AC3E}">
        <p14:creationId xmlns:p14="http://schemas.microsoft.com/office/powerpoint/2010/main" val="144848670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940C-0A5F-4EDF-88FA-4AA49D98AE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B663D538-7332-4B7D-B328-6585C196475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331646-7315-475D-A096-53F44704FFB6}"/>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5" name="Footer Placeholder 4">
            <a:extLst>
              <a:ext uri="{FF2B5EF4-FFF2-40B4-BE49-F238E27FC236}">
                <a16:creationId xmlns:a16="http://schemas.microsoft.com/office/drawing/2014/main" id="{B4EE244A-8683-491D-BA82-FC8762AA7B6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B45790B-BE77-4464-A157-34659E626A99}"/>
              </a:ext>
            </a:extLst>
          </p:cNvPr>
          <p:cNvSpPr>
            <a:spLocks noGrp="1"/>
          </p:cNvSpPr>
          <p:nvPr>
            <p:ph type="sldNum" sz="quarter" idx="12"/>
          </p:nvPr>
        </p:nvSpPr>
        <p:spPr/>
        <p:txBody>
          <a:bodyPr/>
          <a:lstStyle/>
          <a:p>
            <a:fld id="{594710D7-4C6F-4C11-ABF7-19E8FAB521F2}" type="slidenum">
              <a:rPr lang="el-GR" smtClean="0"/>
              <a:t>‹#›</a:t>
            </a:fld>
            <a:endParaRPr lang="el-GR"/>
          </a:p>
        </p:txBody>
      </p:sp>
    </p:spTree>
    <p:extLst>
      <p:ext uri="{BB962C8B-B14F-4D97-AF65-F5344CB8AC3E}">
        <p14:creationId xmlns:p14="http://schemas.microsoft.com/office/powerpoint/2010/main" val="320444655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0E1E-FF9D-42C1-B060-C240701479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A2290DA2-DBD8-4554-9C37-05C940740823}"/>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8FF983DC-31A1-4148-9AC2-88A867A13526}"/>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25CC3057-1F3C-4354-BE3F-1C28C5F8493A}"/>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6" name="Footer Placeholder 5">
            <a:extLst>
              <a:ext uri="{FF2B5EF4-FFF2-40B4-BE49-F238E27FC236}">
                <a16:creationId xmlns:a16="http://schemas.microsoft.com/office/drawing/2014/main" id="{5226594F-5567-44B8-8EFF-087D7497B10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805DE977-2688-4EAF-831A-7A9D3523502F}"/>
              </a:ext>
            </a:extLst>
          </p:cNvPr>
          <p:cNvSpPr>
            <a:spLocks noGrp="1"/>
          </p:cNvSpPr>
          <p:nvPr>
            <p:ph type="sldNum" sz="quarter" idx="12"/>
          </p:nvPr>
        </p:nvSpPr>
        <p:spPr/>
        <p:txBody>
          <a:bodyPr/>
          <a:lstStyle/>
          <a:p>
            <a:fld id="{594710D7-4C6F-4C11-ABF7-19E8FAB521F2}" type="slidenum">
              <a:rPr lang="el-GR" smtClean="0"/>
              <a:t>‹#›</a:t>
            </a:fld>
            <a:endParaRPr lang="el-GR"/>
          </a:p>
        </p:txBody>
      </p:sp>
      <p:pic>
        <p:nvPicPr>
          <p:cNvPr id="8" name="Εικόνα 7">
            <a:extLst>
              <a:ext uri="{FF2B5EF4-FFF2-40B4-BE49-F238E27FC236}">
                <a16:creationId xmlns:a16="http://schemas.microsoft.com/office/drawing/2014/main" id="{8C3C72A7-4CDF-48C1-84F2-365570BC70BA}"/>
              </a:ext>
            </a:extLst>
          </p:cNvPr>
          <p:cNvPicPr>
            <a:picLocks noChangeAspect="1"/>
          </p:cNvPicPr>
          <p:nvPr userDrawn="1"/>
        </p:nvPicPr>
        <p:blipFill>
          <a:blip r:embed="rId2"/>
          <a:stretch>
            <a:fillRect/>
          </a:stretch>
        </p:blipFill>
        <p:spPr>
          <a:xfrm>
            <a:off x="10075452" y="111953"/>
            <a:ext cx="2014153" cy="534090"/>
          </a:xfrm>
          <a:prstGeom prst="rect">
            <a:avLst/>
          </a:prstGeom>
        </p:spPr>
      </p:pic>
      <p:pic>
        <p:nvPicPr>
          <p:cNvPr id="9" name="Εικόνα 8" descr="Εικόνα που περιέχει κέρμα, μπρούντζος, μέταλλο, νόμισμα&#10;&#10;Περιγραφή που δημιουργήθηκε αυτόματα">
            <a:extLst>
              <a:ext uri="{FF2B5EF4-FFF2-40B4-BE49-F238E27FC236}">
                <a16:creationId xmlns:a16="http://schemas.microsoft.com/office/drawing/2014/main" id="{2563AD88-040C-B011-1237-A2BF5B5FA9C1}"/>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660" y="5512116"/>
            <a:ext cx="1175340" cy="1159704"/>
          </a:xfrm>
          <a:prstGeom prst="rect">
            <a:avLst/>
          </a:prstGeom>
          <a:noFill/>
        </p:spPr>
      </p:pic>
    </p:spTree>
    <p:extLst>
      <p:ext uri="{BB962C8B-B14F-4D97-AF65-F5344CB8AC3E}">
        <p14:creationId xmlns:p14="http://schemas.microsoft.com/office/powerpoint/2010/main" val="94503093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FAE7-B008-4674-A56E-10ED03F60B0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5BC6ED26-527F-4BA6-944F-076023AFB8A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F71F0C-76BA-4675-8E36-EB8601E97379}"/>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4516C906-9A4D-4E4F-A567-126D4AD3144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0B61E7-531A-4C06-BC12-B025BBF4CC7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BB17E3DF-744D-4393-8179-60193751471B}"/>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8" name="Footer Placeholder 7">
            <a:extLst>
              <a:ext uri="{FF2B5EF4-FFF2-40B4-BE49-F238E27FC236}">
                <a16:creationId xmlns:a16="http://schemas.microsoft.com/office/drawing/2014/main" id="{3C1C694E-843D-440F-8962-1AFCFA13DDF5}"/>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D2BD92FF-8679-4E80-A12C-E5DF02827FA4}"/>
              </a:ext>
            </a:extLst>
          </p:cNvPr>
          <p:cNvSpPr>
            <a:spLocks noGrp="1"/>
          </p:cNvSpPr>
          <p:nvPr>
            <p:ph type="sldNum" sz="quarter" idx="12"/>
          </p:nvPr>
        </p:nvSpPr>
        <p:spPr/>
        <p:txBody>
          <a:bodyPr/>
          <a:lstStyle/>
          <a:p>
            <a:fld id="{594710D7-4C6F-4C11-ABF7-19E8FAB521F2}" type="slidenum">
              <a:rPr lang="el-GR" smtClean="0"/>
              <a:t>‹#›</a:t>
            </a:fld>
            <a:endParaRPr lang="el-GR"/>
          </a:p>
        </p:txBody>
      </p:sp>
      <p:pic>
        <p:nvPicPr>
          <p:cNvPr id="10" name="Εικόνα 9">
            <a:extLst>
              <a:ext uri="{FF2B5EF4-FFF2-40B4-BE49-F238E27FC236}">
                <a16:creationId xmlns:a16="http://schemas.microsoft.com/office/drawing/2014/main" id="{765E8ED5-EBAB-41B9-A34F-BF5AB0A38E9B}"/>
              </a:ext>
            </a:extLst>
          </p:cNvPr>
          <p:cNvPicPr>
            <a:picLocks noChangeAspect="1"/>
          </p:cNvPicPr>
          <p:nvPr userDrawn="1"/>
        </p:nvPicPr>
        <p:blipFill>
          <a:blip r:embed="rId2"/>
          <a:stretch>
            <a:fillRect/>
          </a:stretch>
        </p:blipFill>
        <p:spPr>
          <a:xfrm>
            <a:off x="10075452" y="111953"/>
            <a:ext cx="2014153" cy="534090"/>
          </a:xfrm>
          <a:prstGeom prst="rect">
            <a:avLst/>
          </a:prstGeom>
        </p:spPr>
      </p:pic>
      <p:pic>
        <p:nvPicPr>
          <p:cNvPr id="11" name="Εικόνα 10" descr="Εικόνα που περιέχει κέρμα, μπρούντζος, μέταλλο, νόμισμα&#10;&#10;Περιγραφή που δημιουργήθηκε αυτόματα">
            <a:extLst>
              <a:ext uri="{FF2B5EF4-FFF2-40B4-BE49-F238E27FC236}">
                <a16:creationId xmlns:a16="http://schemas.microsoft.com/office/drawing/2014/main" id="{0B114B7F-16AE-2B84-3464-6081F882B88C}"/>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660" y="5512116"/>
            <a:ext cx="1175340" cy="1159704"/>
          </a:xfrm>
          <a:prstGeom prst="rect">
            <a:avLst/>
          </a:prstGeom>
          <a:noFill/>
        </p:spPr>
      </p:pic>
    </p:spTree>
    <p:extLst>
      <p:ext uri="{BB962C8B-B14F-4D97-AF65-F5344CB8AC3E}">
        <p14:creationId xmlns:p14="http://schemas.microsoft.com/office/powerpoint/2010/main" val="329526301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AD78A-4831-4F53-9D2C-8D3D56FE69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DCB37420-8544-4879-A2E6-F85517ED11CE}"/>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4" name="Footer Placeholder 3">
            <a:extLst>
              <a:ext uri="{FF2B5EF4-FFF2-40B4-BE49-F238E27FC236}">
                <a16:creationId xmlns:a16="http://schemas.microsoft.com/office/drawing/2014/main" id="{0E10E450-857C-4FF9-9764-73168351CA36}"/>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1C2D17DC-5001-4FFE-8DF6-975A53F8F7B4}"/>
              </a:ext>
            </a:extLst>
          </p:cNvPr>
          <p:cNvSpPr>
            <a:spLocks noGrp="1"/>
          </p:cNvSpPr>
          <p:nvPr>
            <p:ph type="sldNum" sz="quarter" idx="12"/>
          </p:nvPr>
        </p:nvSpPr>
        <p:spPr/>
        <p:txBody>
          <a:bodyPr/>
          <a:lstStyle/>
          <a:p>
            <a:fld id="{594710D7-4C6F-4C11-ABF7-19E8FAB521F2}" type="slidenum">
              <a:rPr lang="el-GR" smtClean="0"/>
              <a:t>‹#›</a:t>
            </a:fld>
            <a:endParaRPr lang="el-GR"/>
          </a:p>
        </p:txBody>
      </p:sp>
      <p:pic>
        <p:nvPicPr>
          <p:cNvPr id="6" name="Εικόνα 5">
            <a:extLst>
              <a:ext uri="{FF2B5EF4-FFF2-40B4-BE49-F238E27FC236}">
                <a16:creationId xmlns:a16="http://schemas.microsoft.com/office/drawing/2014/main" id="{9C877095-1DDF-4EDF-B3DB-B4A18A306E9D}"/>
              </a:ext>
            </a:extLst>
          </p:cNvPr>
          <p:cNvPicPr>
            <a:picLocks noChangeAspect="1"/>
          </p:cNvPicPr>
          <p:nvPr userDrawn="1"/>
        </p:nvPicPr>
        <p:blipFill>
          <a:blip r:embed="rId2"/>
          <a:stretch>
            <a:fillRect/>
          </a:stretch>
        </p:blipFill>
        <p:spPr>
          <a:xfrm>
            <a:off x="10075452" y="111953"/>
            <a:ext cx="2014153" cy="534090"/>
          </a:xfrm>
          <a:prstGeom prst="rect">
            <a:avLst/>
          </a:prstGeom>
        </p:spPr>
      </p:pic>
      <p:pic>
        <p:nvPicPr>
          <p:cNvPr id="7" name="Εικόνα 6" descr="Εικόνα που περιέχει κέρμα, μπρούντζος, μέταλλο, νόμισμα&#10;&#10;Περιγραφή που δημιουργήθηκε αυτόματα">
            <a:extLst>
              <a:ext uri="{FF2B5EF4-FFF2-40B4-BE49-F238E27FC236}">
                <a16:creationId xmlns:a16="http://schemas.microsoft.com/office/drawing/2014/main" id="{CD4255B3-7034-EC5F-1F7B-E531820ADFE1}"/>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660" y="5512116"/>
            <a:ext cx="1175340" cy="1159704"/>
          </a:xfrm>
          <a:prstGeom prst="rect">
            <a:avLst/>
          </a:prstGeom>
          <a:noFill/>
        </p:spPr>
      </p:pic>
    </p:spTree>
    <p:extLst>
      <p:ext uri="{BB962C8B-B14F-4D97-AF65-F5344CB8AC3E}">
        <p14:creationId xmlns:p14="http://schemas.microsoft.com/office/powerpoint/2010/main" val="10437341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D12D07-4525-4810-8C9B-023EAFB2BE2B}"/>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3" name="Footer Placeholder 2">
            <a:extLst>
              <a:ext uri="{FF2B5EF4-FFF2-40B4-BE49-F238E27FC236}">
                <a16:creationId xmlns:a16="http://schemas.microsoft.com/office/drawing/2014/main" id="{423B1A5F-D3AF-4B1C-8FC2-638DF6855F4F}"/>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40DC4AB1-CA75-4DB6-895B-979D9703D431}"/>
              </a:ext>
            </a:extLst>
          </p:cNvPr>
          <p:cNvSpPr>
            <a:spLocks noGrp="1"/>
          </p:cNvSpPr>
          <p:nvPr>
            <p:ph type="sldNum" sz="quarter" idx="12"/>
          </p:nvPr>
        </p:nvSpPr>
        <p:spPr/>
        <p:txBody>
          <a:bodyPr/>
          <a:lstStyle/>
          <a:p>
            <a:fld id="{594710D7-4C6F-4C11-ABF7-19E8FAB521F2}" type="slidenum">
              <a:rPr lang="el-GR" smtClean="0"/>
              <a:t>‹#›</a:t>
            </a:fld>
            <a:endParaRPr lang="el-GR"/>
          </a:p>
        </p:txBody>
      </p:sp>
      <p:pic>
        <p:nvPicPr>
          <p:cNvPr id="5" name="Εικόνα 4">
            <a:extLst>
              <a:ext uri="{FF2B5EF4-FFF2-40B4-BE49-F238E27FC236}">
                <a16:creationId xmlns:a16="http://schemas.microsoft.com/office/drawing/2014/main" id="{8912F187-C736-446D-8B26-665A4FF9A53C}"/>
              </a:ext>
            </a:extLst>
          </p:cNvPr>
          <p:cNvPicPr>
            <a:picLocks noChangeAspect="1"/>
          </p:cNvPicPr>
          <p:nvPr userDrawn="1"/>
        </p:nvPicPr>
        <p:blipFill>
          <a:blip r:embed="rId2"/>
          <a:stretch>
            <a:fillRect/>
          </a:stretch>
        </p:blipFill>
        <p:spPr>
          <a:xfrm>
            <a:off x="10075452" y="111953"/>
            <a:ext cx="2014153" cy="534090"/>
          </a:xfrm>
          <a:prstGeom prst="rect">
            <a:avLst/>
          </a:prstGeom>
        </p:spPr>
      </p:pic>
      <p:pic>
        <p:nvPicPr>
          <p:cNvPr id="6" name="Εικόνα 5" descr="Εικόνα που περιέχει κέρμα, μπρούντζος, μέταλλο, νόμισμα&#10;&#10;Περιγραφή που δημιουργήθηκε αυτόματα">
            <a:extLst>
              <a:ext uri="{FF2B5EF4-FFF2-40B4-BE49-F238E27FC236}">
                <a16:creationId xmlns:a16="http://schemas.microsoft.com/office/drawing/2014/main" id="{593C0100-B08D-6CC2-E786-C89CAFDDCF03}"/>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660" y="5512116"/>
            <a:ext cx="1175340" cy="1159704"/>
          </a:xfrm>
          <a:prstGeom prst="rect">
            <a:avLst/>
          </a:prstGeom>
          <a:noFill/>
        </p:spPr>
      </p:pic>
    </p:spTree>
    <p:extLst>
      <p:ext uri="{BB962C8B-B14F-4D97-AF65-F5344CB8AC3E}">
        <p14:creationId xmlns:p14="http://schemas.microsoft.com/office/powerpoint/2010/main" val="243763401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2064-5255-45C5-8166-4B8A6F4EE2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B008E477-3301-4C44-B671-5C729E3DC5E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7B870898-1374-469A-BDFE-FEBD8C0261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563037-49E6-4906-8551-B8DA050998D9}"/>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6" name="Footer Placeholder 5">
            <a:extLst>
              <a:ext uri="{FF2B5EF4-FFF2-40B4-BE49-F238E27FC236}">
                <a16:creationId xmlns:a16="http://schemas.microsoft.com/office/drawing/2014/main" id="{A9B184F3-29C6-46B2-B091-6F5DF8A91996}"/>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0D774FC-B5D3-480E-8094-EAF28708A300}"/>
              </a:ext>
            </a:extLst>
          </p:cNvPr>
          <p:cNvSpPr>
            <a:spLocks noGrp="1"/>
          </p:cNvSpPr>
          <p:nvPr>
            <p:ph type="sldNum" sz="quarter" idx="12"/>
          </p:nvPr>
        </p:nvSpPr>
        <p:spPr/>
        <p:txBody>
          <a:bodyPr/>
          <a:lstStyle/>
          <a:p>
            <a:fld id="{594710D7-4C6F-4C11-ABF7-19E8FAB521F2}" type="slidenum">
              <a:rPr lang="el-GR" smtClean="0"/>
              <a:t>‹#›</a:t>
            </a:fld>
            <a:endParaRPr lang="el-GR"/>
          </a:p>
        </p:txBody>
      </p:sp>
      <p:pic>
        <p:nvPicPr>
          <p:cNvPr id="8" name="Εικόνα 7">
            <a:extLst>
              <a:ext uri="{FF2B5EF4-FFF2-40B4-BE49-F238E27FC236}">
                <a16:creationId xmlns:a16="http://schemas.microsoft.com/office/drawing/2014/main" id="{4A72D290-F576-4C22-817C-D7BD3CC4C2D9}"/>
              </a:ext>
            </a:extLst>
          </p:cNvPr>
          <p:cNvPicPr>
            <a:picLocks noChangeAspect="1"/>
          </p:cNvPicPr>
          <p:nvPr userDrawn="1"/>
        </p:nvPicPr>
        <p:blipFill>
          <a:blip r:embed="rId2"/>
          <a:stretch>
            <a:fillRect/>
          </a:stretch>
        </p:blipFill>
        <p:spPr>
          <a:xfrm>
            <a:off x="10075452" y="111953"/>
            <a:ext cx="2014153" cy="534090"/>
          </a:xfrm>
          <a:prstGeom prst="rect">
            <a:avLst/>
          </a:prstGeom>
        </p:spPr>
      </p:pic>
      <p:pic>
        <p:nvPicPr>
          <p:cNvPr id="9" name="Εικόνα 8" descr="Εικόνα που περιέχει κέρμα, μπρούντζος, μέταλλο, νόμισμα&#10;&#10;Περιγραφή που δημιουργήθηκε αυτόματα">
            <a:extLst>
              <a:ext uri="{FF2B5EF4-FFF2-40B4-BE49-F238E27FC236}">
                <a16:creationId xmlns:a16="http://schemas.microsoft.com/office/drawing/2014/main" id="{A8C678D4-B68A-60AF-060A-F4EADFC712B9}"/>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660" y="5512116"/>
            <a:ext cx="1175340" cy="1159704"/>
          </a:xfrm>
          <a:prstGeom prst="rect">
            <a:avLst/>
          </a:prstGeom>
          <a:noFill/>
        </p:spPr>
      </p:pic>
    </p:spTree>
    <p:extLst>
      <p:ext uri="{BB962C8B-B14F-4D97-AF65-F5344CB8AC3E}">
        <p14:creationId xmlns:p14="http://schemas.microsoft.com/office/powerpoint/2010/main" val="149879823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511AEFE-9FB9-472B-B5A4-81223CA09C78}"/>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5" name="Footer Placeholder 4">
            <a:extLst>
              <a:ext uri="{FF2B5EF4-FFF2-40B4-BE49-F238E27FC236}">
                <a16:creationId xmlns:a16="http://schemas.microsoft.com/office/drawing/2014/main" id="{97CE90FE-824A-44C2-8823-311A064F4A1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1F1764C-220E-4285-AA23-E3451332F793}"/>
              </a:ext>
            </a:extLst>
          </p:cNvPr>
          <p:cNvSpPr>
            <a:spLocks noGrp="1"/>
          </p:cNvSpPr>
          <p:nvPr>
            <p:ph type="sldNum" sz="quarter" idx="12"/>
          </p:nvPr>
        </p:nvSpPr>
        <p:spPr/>
        <p:txBody>
          <a:bodyPr/>
          <a:lstStyle/>
          <a:p>
            <a:fld id="{594710D7-4C6F-4C11-ABF7-19E8FAB521F2}" type="slidenum">
              <a:rPr lang="el-GR" smtClean="0"/>
              <a:t>‹#›</a:t>
            </a:fld>
            <a:endParaRPr lang="el-GR"/>
          </a:p>
        </p:txBody>
      </p:sp>
      <p:sp>
        <p:nvSpPr>
          <p:cNvPr id="7" name="Title Placeholder 1">
            <a:extLst>
              <a:ext uri="{FF2B5EF4-FFF2-40B4-BE49-F238E27FC236}">
                <a16:creationId xmlns:a16="http://schemas.microsoft.com/office/drawing/2014/main" id="{2D9480C5-6AA5-44B8-BCD1-66B924BF68EB}"/>
              </a:ext>
            </a:extLst>
          </p:cNvPr>
          <p:cNvSpPr>
            <a:spLocks noGrp="1"/>
          </p:cNvSpPr>
          <p:nvPr>
            <p:ph type="title"/>
          </p:nvPr>
        </p:nvSpPr>
        <p:spPr>
          <a:xfrm>
            <a:off x="400050" y="0"/>
            <a:ext cx="11372850" cy="895350"/>
          </a:xfrm>
          <a:prstGeom prst="rect">
            <a:avLst/>
          </a:prstGeom>
        </p:spPr>
        <p:txBody>
          <a:bodyPr vert="horz" lIns="91440" tIns="45720" rIns="91440" bIns="45720" rtlCol="0" anchor="ctr">
            <a:normAutofit/>
          </a:bodyPr>
          <a:lstStyle/>
          <a:p>
            <a:r>
              <a:rPr lang="en-US" dirty="0"/>
              <a:t>CLICK TO EDIT MASTER TITLE STYLE</a:t>
            </a:r>
            <a:endParaRPr lang="el-GR" dirty="0"/>
          </a:p>
        </p:txBody>
      </p:sp>
      <p:sp>
        <p:nvSpPr>
          <p:cNvPr id="8" name="Text Placeholder 2">
            <a:extLst>
              <a:ext uri="{FF2B5EF4-FFF2-40B4-BE49-F238E27FC236}">
                <a16:creationId xmlns:a16="http://schemas.microsoft.com/office/drawing/2014/main" id="{0E5700DB-B1E7-4480-94A5-298C36B85C1F}"/>
              </a:ext>
            </a:extLst>
          </p:cNvPr>
          <p:cNvSpPr>
            <a:spLocks noGrp="1"/>
          </p:cNvSpPr>
          <p:nvPr>
            <p:ph idx="1"/>
          </p:nvPr>
        </p:nvSpPr>
        <p:spPr>
          <a:xfrm>
            <a:off x="400050" y="1450181"/>
            <a:ext cx="1137285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pic>
        <p:nvPicPr>
          <p:cNvPr id="10" name="Εικόνα 9">
            <a:extLst>
              <a:ext uri="{FF2B5EF4-FFF2-40B4-BE49-F238E27FC236}">
                <a16:creationId xmlns:a16="http://schemas.microsoft.com/office/drawing/2014/main" id="{0F0B6697-3160-4C2A-8089-A80610E2D00B}"/>
              </a:ext>
            </a:extLst>
          </p:cNvPr>
          <p:cNvPicPr>
            <a:picLocks noChangeAspect="1"/>
          </p:cNvPicPr>
          <p:nvPr userDrawn="1"/>
        </p:nvPicPr>
        <p:blipFill>
          <a:blip r:embed="rId2"/>
          <a:stretch>
            <a:fillRect/>
          </a:stretch>
        </p:blipFill>
        <p:spPr>
          <a:xfrm>
            <a:off x="10075452" y="111953"/>
            <a:ext cx="2014153" cy="534090"/>
          </a:xfrm>
          <a:prstGeom prst="rect">
            <a:avLst/>
          </a:prstGeom>
        </p:spPr>
      </p:pic>
      <p:pic>
        <p:nvPicPr>
          <p:cNvPr id="3" name="Εικόνα 2" descr="Εικόνα που περιέχει κέρμα, μπρούντζος, μέταλλο, νόμισμα&#10;&#10;Περιγραφή που δημιουργήθηκε αυτόματα">
            <a:extLst>
              <a:ext uri="{FF2B5EF4-FFF2-40B4-BE49-F238E27FC236}">
                <a16:creationId xmlns:a16="http://schemas.microsoft.com/office/drawing/2014/main" id="{EF02D32E-3C45-9E2B-A499-26B7D48B9C5C}"/>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660" y="5512116"/>
            <a:ext cx="1175340" cy="1159704"/>
          </a:xfrm>
          <a:prstGeom prst="rect">
            <a:avLst/>
          </a:prstGeom>
          <a:noFill/>
        </p:spPr>
      </p:pic>
    </p:spTree>
    <p:extLst>
      <p:ext uri="{BB962C8B-B14F-4D97-AF65-F5344CB8AC3E}">
        <p14:creationId xmlns:p14="http://schemas.microsoft.com/office/powerpoint/2010/main" val="1863566932"/>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FA79-2735-4DC0-99D8-188C4E26385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06F2ECDB-58B0-471C-8F48-15083E0DC77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A65B0634-AA5D-4492-8346-4D4C5161F3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E41B16-E20D-4A5F-9B1B-7EDAA1E1F692}"/>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6" name="Footer Placeholder 5">
            <a:extLst>
              <a:ext uri="{FF2B5EF4-FFF2-40B4-BE49-F238E27FC236}">
                <a16:creationId xmlns:a16="http://schemas.microsoft.com/office/drawing/2014/main" id="{8B1F6275-A22D-4FB2-8587-37A5F92AF4B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DFDF287E-2E9B-48FE-8285-59A82B26054F}"/>
              </a:ext>
            </a:extLst>
          </p:cNvPr>
          <p:cNvSpPr>
            <a:spLocks noGrp="1"/>
          </p:cNvSpPr>
          <p:nvPr>
            <p:ph type="sldNum" sz="quarter" idx="12"/>
          </p:nvPr>
        </p:nvSpPr>
        <p:spPr/>
        <p:txBody>
          <a:bodyPr/>
          <a:lstStyle/>
          <a:p>
            <a:fld id="{594710D7-4C6F-4C11-ABF7-19E8FAB521F2}" type="slidenum">
              <a:rPr lang="el-GR" smtClean="0"/>
              <a:t>‹#›</a:t>
            </a:fld>
            <a:endParaRPr lang="el-GR"/>
          </a:p>
        </p:txBody>
      </p:sp>
      <p:pic>
        <p:nvPicPr>
          <p:cNvPr id="8" name="Εικόνα 7">
            <a:extLst>
              <a:ext uri="{FF2B5EF4-FFF2-40B4-BE49-F238E27FC236}">
                <a16:creationId xmlns:a16="http://schemas.microsoft.com/office/drawing/2014/main" id="{BCD0ED8A-8C3C-4F4B-9627-B7E4B3A9B849}"/>
              </a:ext>
            </a:extLst>
          </p:cNvPr>
          <p:cNvPicPr>
            <a:picLocks noChangeAspect="1"/>
          </p:cNvPicPr>
          <p:nvPr userDrawn="1"/>
        </p:nvPicPr>
        <p:blipFill>
          <a:blip r:embed="rId2"/>
          <a:stretch>
            <a:fillRect/>
          </a:stretch>
        </p:blipFill>
        <p:spPr>
          <a:xfrm>
            <a:off x="10075452" y="111953"/>
            <a:ext cx="2014153" cy="534090"/>
          </a:xfrm>
          <a:prstGeom prst="rect">
            <a:avLst/>
          </a:prstGeom>
        </p:spPr>
      </p:pic>
      <p:pic>
        <p:nvPicPr>
          <p:cNvPr id="9" name="Εικόνα 8" descr="Εικόνα που περιέχει κέρμα, μπρούντζος, μέταλλο, νόμισμα&#10;&#10;Περιγραφή που δημιουργήθηκε αυτόματα">
            <a:extLst>
              <a:ext uri="{FF2B5EF4-FFF2-40B4-BE49-F238E27FC236}">
                <a16:creationId xmlns:a16="http://schemas.microsoft.com/office/drawing/2014/main" id="{12B5A5E7-4E67-E40E-3C54-B91BB0ACC511}"/>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660" y="5512116"/>
            <a:ext cx="1175340" cy="1159704"/>
          </a:xfrm>
          <a:prstGeom prst="rect">
            <a:avLst/>
          </a:prstGeom>
          <a:noFill/>
        </p:spPr>
      </p:pic>
    </p:spTree>
    <p:extLst>
      <p:ext uri="{BB962C8B-B14F-4D97-AF65-F5344CB8AC3E}">
        <p14:creationId xmlns:p14="http://schemas.microsoft.com/office/powerpoint/2010/main" val="319167210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83E4C-8626-423A-865B-A40099EC328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6722DAFC-AA0B-496D-ACCC-BCDF877D86B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C161712-FFED-426C-8B5B-A1530201A79C}"/>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5" name="Footer Placeholder 4">
            <a:extLst>
              <a:ext uri="{FF2B5EF4-FFF2-40B4-BE49-F238E27FC236}">
                <a16:creationId xmlns:a16="http://schemas.microsoft.com/office/drawing/2014/main" id="{ECBB7619-81D1-4C53-AF70-1170BBAB4DD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45E205E-6FC9-4D71-B243-105F358D7A36}"/>
              </a:ext>
            </a:extLst>
          </p:cNvPr>
          <p:cNvSpPr>
            <a:spLocks noGrp="1"/>
          </p:cNvSpPr>
          <p:nvPr>
            <p:ph type="sldNum" sz="quarter" idx="12"/>
          </p:nvPr>
        </p:nvSpPr>
        <p:spPr/>
        <p:txBody>
          <a:bodyPr/>
          <a:lstStyle/>
          <a:p>
            <a:fld id="{594710D7-4C6F-4C11-ABF7-19E8FAB521F2}" type="slidenum">
              <a:rPr lang="el-GR" smtClean="0"/>
              <a:t>‹#›</a:t>
            </a:fld>
            <a:endParaRPr lang="el-GR"/>
          </a:p>
        </p:txBody>
      </p:sp>
      <p:pic>
        <p:nvPicPr>
          <p:cNvPr id="7" name="Εικόνα 6">
            <a:extLst>
              <a:ext uri="{FF2B5EF4-FFF2-40B4-BE49-F238E27FC236}">
                <a16:creationId xmlns:a16="http://schemas.microsoft.com/office/drawing/2014/main" id="{EBC8A152-C8D3-467D-8530-EFB991F82372}"/>
              </a:ext>
            </a:extLst>
          </p:cNvPr>
          <p:cNvPicPr>
            <a:picLocks noChangeAspect="1"/>
          </p:cNvPicPr>
          <p:nvPr userDrawn="1"/>
        </p:nvPicPr>
        <p:blipFill>
          <a:blip r:embed="rId2"/>
          <a:stretch>
            <a:fillRect/>
          </a:stretch>
        </p:blipFill>
        <p:spPr>
          <a:xfrm>
            <a:off x="10075452" y="111953"/>
            <a:ext cx="2014153" cy="534090"/>
          </a:xfrm>
          <a:prstGeom prst="rect">
            <a:avLst/>
          </a:prstGeom>
        </p:spPr>
      </p:pic>
      <p:pic>
        <p:nvPicPr>
          <p:cNvPr id="8" name="Εικόνα 7" descr="Εικόνα που περιέχει κέρμα, μπρούντζος, μέταλλο, νόμισμα&#10;&#10;Περιγραφή που δημιουργήθηκε αυτόματα">
            <a:extLst>
              <a:ext uri="{FF2B5EF4-FFF2-40B4-BE49-F238E27FC236}">
                <a16:creationId xmlns:a16="http://schemas.microsoft.com/office/drawing/2014/main" id="{2D98967B-8C02-D9BF-5239-E9443229462A}"/>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660" y="5512116"/>
            <a:ext cx="1175340" cy="1159704"/>
          </a:xfrm>
          <a:prstGeom prst="rect">
            <a:avLst/>
          </a:prstGeom>
          <a:noFill/>
        </p:spPr>
      </p:pic>
    </p:spTree>
    <p:extLst>
      <p:ext uri="{BB962C8B-B14F-4D97-AF65-F5344CB8AC3E}">
        <p14:creationId xmlns:p14="http://schemas.microsoft.com/office/powerpoint/2010/main" val="349264437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56EAB7-D53D-402A-B716-72201D8D3F2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E73FB912-DB3C-4E9B-99EF-D9FC8A85C75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BDF24A5-3348-4D3C-9CA9-FB1A1A753740}"/>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5" name="Footer Placeholder 4">
            <a:extLst>
              <a:ext uri="{FF2B5EF4-FFF2-40B4-BE49-F238E27FC236}">
                <a16:creationId xmlns:a16="http://schemas.microsoft.com/office/drawing/2014/main" id="{0629FFFE-AA97-47EE-B9A8-736F1056407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E8293E4-7746-4D23-BD35-777712D1E282}"/>
              </a:ext>
            </a:extLst>
          </p:cNvPr>
          <p:cNvSpPr>
            <a:spLocks noGrp="1"/>
          </p:cNvSpPr>
          <p:nvPr>
            <p:ph type="sldNum" sz="quarter" idx="12"/>
          </p:nvPr>
        </p:nvSpPr>
        <p:spPr/>
        <p:txBody>
          <a:bodyPr/>
          <a:lstStyle/>
          <a:p>
            <a:fld id="{594710D7-4C6F-4C11-ABF7-19E8FAB521F2}" type="slidenum">
              <a:rPr lang="el-GR" smtClean="0"/>
              <a:t>‹#›</a:t>
            </a:fld>
            <a:endParaRPr lang="el-GR"/>
          </a:p>
        </p:txBody>
      </p:sp>
      <p:pic>
        <p:nvPicPr>
          <p:cNvPr id="7" name="Εικόνα 6">
            <a:extLst>
              <a:ext uri="{FF2B5EF4-FFF2-40B4-BE49-F238E27FC236}">
                <a16:creationId xmlns:a16="http://schemas.microsoft.com/office/drawing/2014/main" id="{AF8D5BCD-07AC-4FBC-AD15-8202F6CB3D8A}"/>
              </a:ext>
            </a:extLst>
          </p:cNvPr>
          <p:cNvPicPr>
            <a:picLocks noChangeAspect="1"/>
          </p:cNvPicPr>
          <p:nvPr userDrawn="1"/>
        </p:nvPicPr>
        <p:blipFill>
          <a:blip r:embed="rId2"/>
          <a:stretch>
            <a:fillRect/>
          </a:stretch>
        </p:blipFill>
        <p:spPr>
          <a:xfrm>
            <a:off x="10075452" y="111953"/>
            <a:ext cx="2014153" cy="534090"/>
          </a:xfrm>
          <a:prstGeom prst="rect">
            <a:avLst/>
          </a:prstGeom>
        </p:spPr>
      </p:pic>
      <p:pic>
        <p:nvPicPr>
          <p:cNvPr id="8" name="Εικόνα 7" descr="Εικόνα που περιέχει κέρμα, μπρούντζος, μέταλλο, νόμισμα&#10;&#10;Περιγραφή που δημιουργήθηκε αυτόματα">
            <a:extLst>
              <a:ext uri="{FF2B5EF4-FFF2-40B4-BE49-F238E27FC236}">
                <a16:creationId xmlns:a16="http://schemas.microsoft.com/office/drawing/2014/main" id="{BCAC6A53-013E-37BC-B23D-8427FC437FF6}"/>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660" y="5512116"/>
            <a:ext cx="1175340" cy="1159704"/>
          </a:xfrm>
          <a:prstGeom prst="rect">
            <a:avLst/>
          </a:prstGeom>
          <a:noFill/>
        </p:spPr>
      </p:pic>
    </p:spTree>
    <p:extLst>
      <p:ext uri="{BB962C8B-B14F-4D97-AF65-F5344CB8AC3E}">
        <p14:creationId xmlns:p14="http://schemas.microsoft.com/office/powerpoint/2010/main" val="8621935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940C-0A5F-4EDF-88FA-4AA49D98AE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B663D538-7332-4B7D-B328-6585C196475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331646-7315-475D-A096-53F44704FFB6}"/>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5" name="Footer Placeholder 4">
            <a:extLst>
              <a:ext uri="{FF2B5EF4-FFF2-40B4-BE49-F238E27FC236}">
                <a16:creationId xmlns:a16="http://schemas.microsoft.com/office/drawing/2014/main" id="{B4EE244A-8683-491D-BA82-FC8762AA7B6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B45790B-BE77-4464-A157-34659E626A99}"/>
              </a:ext>
            </a:extLst>
          </p:cNvPr>
          <p:cNvSpPr>
            <a:spLocks noGrp="1"/>
          </p:cNvSpPr>
          <p:nvPr>
            <p:ph type="sldNum" sz="quarter" idx="12"/>
          </p:nvPr>
        </p:nvSpPr>
        <p:spPr/>
        <p:txBody>
          <a:bodyPr/>
          <a:lstStyle/>
          <a:p>
            <a:fld id="{594710D7-4C6F-4C11-ABF7-19E8FAB521F2}" type="slidenum">
              <a:rPr lang="el-GR" smtClean="0"/>
              <a:t>‹#›</a:t>
            </a:fld>
            <a:endParaRPr lang="el-GR"/>
          </a:p>
        </p:txBody>
      </p:sp>
    </p:spTree>
    <p:extLst>
      <p:ext uri="{BB962C8B-B14F-4D97-AF65-F5344CB8AC3E}">
        <p14:creationId xmlns:p14="http://schemas.microsoft.com/office/powerpoint/2010/main" val="372235529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0E1E-FF9D-42C1-B060-C240701479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A2290DA2-DBD8-4554-9C37-05C940740823}"/>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8FF983DC-31A1-4148-9AC2-88A867A13526}"/>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25CC3057-1F3C-4354-BE3F-1C28C5F8493A}"/>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6" name="Footer Placeholder 5">
            <a:extLst>
              <a:ext uri="{FF2B5EF4-FFF2-40B4-BE49-F238E27FC236}">
                <a16:creationId xmlns:a16="http://schemas.microsoft.com/office/drawing/2014/main" id="{5226594F-5567-44B8-8EFF-087D7497B10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805DE977-2688-4EAF-831A-7A9D3523502F}"/>
              </a:ext>
            </a:extLst>
          </p:cNvPr>
          <p:cNvSpPr>
            <a:spLocks noGrp="1"/>
          </p:cNvSpPr>
          <p:nvPr>
            <p:ph type="sldNum" sz="quarter" idx="12"/>
          </p:nvPr>
        </p:nvSpPr>
        <p:spPr/>
        <p:txBody>
          <a:bodyPr/>
          <a:lstStyle/>
          <a:p>
            <a:fld id="{594710D7-4C6F-4C11-ABF7-19E8FAB521F2}" type="slidenum">
              <a:rPr lang="el-GR" smtClean="0"/>
              <a:t>‹#›</a:t>
            </a:fld>
            <a:endParaRPr lang="el-GR"/>
          </a:p>
        </p:txBody>
      </p:sp>
      <p:pic>
        <p:nvPicPr>
          <p:cNvPr id="8" name="Εικόνα 7">
            <a:extLst>
              <a:ext uri="{FF2B5EF4-FFF2-40B4-BE49-F238E27FC236}">
                <a16:creationId xmlns:a16="http://schemas.microsoft.com/office/drawing/2014/main" id="{8C3C72A7-4CDF-48C1-84F2-365570BC70BA}"/>
              </a:ext>
            </a:extLst>
          </p:cNvPr>
          <p:cNvPicPr>
            <a:picLocks noChangeAspect="1"/>
          </p:cNvPicPr>
          <p:nvPr userDrawn="1"/>
        </p:nvPicPr>
        <p:blipFill>
          <a:blip r:embed="rId2"/>
          <a:stretch>
            <a:fillRect/>
          </a:stretch>
        </p:blipFill>
        <p:spPr>
          <a:xfrm>
            <a:off x="10075452" y="111953"/>
            <a:ext cx="2014153" cy="534090"/>
          </a:xfrm>
          <a:prstGeom prst="rect">
            <a:avLst/>
          </a:prstGeom>
        </p:spPr>
      </p:pic>
      <p:pic>
        <p:nvPicPr>
          <p:cNvPr id="10" name="Εικόνα 9" descr="Εικόνα που περιέχει κέρμα, μπρούντζος, μέταλλο, νόμισμα&#10;&#10;Περιγραφή που δημιουργήθηκε αυτόματα">
            <a:extLst>
              <a:ext uri="{FF2B5EF4-FFF2-40B4-BE49-F238E27FC236}">
                <a16:creationId xmlns:a16="http://schemas.microsoft.com/office/drawing/2014/main" id="{38C971EC-F5FE-3BDB-3854-359E447A8092}"/>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660" y="5512116"/>
            <a:ext cx="1175340" cy="1159704"/>
          </a:xfrm>
          <a:prstGeom prst="rect">
            <a:avLst/>
          </a:prstGeom>
          <a:noFill/>
        </p:spPr>
      </p:pic>
    </p:spTree>
    <p:extLst>
      <p:ext uri="{BB962C8B-B14F-4D97-AF65-F5344CB8AC3E}">
        <p14:creationId xmlns:p14="http://schemas.microsoft.com/office/powerpoint/2010/main" val="7940230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FAE7-B008-4674-A56E-10ED03F60B0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5BC6ED26-527F-4BA6-944F-076023AFB8A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F71F0C-76BA-4675-8E36-EB8601E97379}"/>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4516C906-9A4D-4E4F-A567-126D4AD3144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0B61E7-531A-4C06-BC12-B025BBF4CC7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BB17E3DF-744D-4393-8179-60193751471B}"/>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8" name="Footer Placeholder 7">
            <a:extLst>
              <a:ext uri="{FF2B5EF4-FFF2-40B4-BE49-F238E27FC236}">
                <a16:creationId xmlns:a16="http://schemas.microsoft.com/office/drawing/2014/main" id="{3C1C694E-843D-440F-8962-1AFCFA13DDF5}"/>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D2BD92FF-8679-4E80-A12C-E5DF02827FA4}"/>
              </a:ext>
            </a:extLst>
          </p:cNvPr>
          <p:cNvSpPr>
            <a:spLocks noGrp="1"/>
          </p:cNvSpPr>
          <p:nvPr>
            <p:ph type="sldNum" sz="quarter" idx="12"/>
          </p:nvPr>
        </p:nvSpPr>
        <p:spPr/>
        <p:txBody>
          <a:bodyPr/>
          <a:lstStyle/>
          <a:p>
            <a:fld id="{594710D7-4C6F-4C11-ABF7-19E8FAB521F2}" type="slidenum">
              <a:rPr lang="el-GR" smtClean="0"/>
              <a:t>‹#›</a:t>
            </a:fld>
            <a:endParaRPr lang="el-GR"/>
          </a:p>
        </p:txBody>
      </p:sp>
      <p:pic>
        <p:nvPicPr>
          <p:cNvPr id="10" name="Εικόνα 9">
            <a:extLst>
              <a:ext uri="{FF2B5EF4-FFF2-40B4-BE49-F238E27FC236}">
                <a16:creationId xmlns:a16="http://schemas.microsoft.com/office/drawing/2014/main" id="{765E8ED5-EBAB-41B9-A34F-BF5AB0A38E9B}"/>
              </a:ext>
            </a:extLst>
          </p:cNvPr>
          <p:cNvPicPr>
            <a:picLocks noChangeAspect="1"/>
          </p:cNvPicPr>
          <p:nvPr userDrawn="1"/>
        </p:nvPicPr>
        <p:blipFill>
          <a:blip r:embed="rId2"/>
          <a:stretch>
            <a:fillRect/>
          </a:stretch>
        </p:blipFill>
        <p:spPr>
          <a:xfrm>
            <a:off x="10075452" y="111953"/>
            <a:ext cx="2014153" cy="534090"/>
          </a:xfrm>
          <a:prstGeom prst="rect">
            <a:avLst/>
          </a:prstGeom>
        </p:spPr>
      </p:pic>
      <p:pic>
        <p:nvPicPr>
          <p:cNvPr id="12" name="Εικόνα 11" descr="Εικόνα που περιέχει κέρμα, μπρούντζος, μέταλλο, νόμισμα&#10;&#10;Περιγραφή που δημιουργήθηκε αυτόματα">
            <a:extLst>
              <a:ext uri="{FF2B5EF4-FFF2-40B4-BE49-F238E27FC236}">
                <a16:creationId xmlns:a16="http://schemas.microsoft.com/office/drawing/2014/main" id="{48326EAB-FF89-F920-3026-4EEE0F89169A}"/>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660" y="5512116"/>
            <a:ext cx="1175340" cy="1159704"/>
          </a:xfrm>
          <a:prstGeom prst="rect">
            <a:avLst/>
          </a:prstGeom>
          <a:noFill/>
        </p:spPr>
      </p:pic>
    </p:spTree>
    <p:extLst>
      <p:ext uri="{BB962C8B-B14F-4D97-AF65-F5344CB8AC3E}">
        <p14:creationId xmlns:p14="http://schemas.microsoft.com/office/powerpoint/2010/main" val="393536214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AD78A-4831-4F53-9D2C-8D3D56FE69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DCB37420-8544-4879-A2E6-F85517ED11CE}"/>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4" name="Footer Placeholder 3">
            <a:extLst>
              <a:ext uri="{FF2B5EF4-FFF2-40B4-BE49-F238E27FC236}">
                <a16:creationId xmlns:a16="http://schemas.microsoft.com/office/drawing/2014/main" id="{0E10E450-857C-4FF9-9764-73168351CA36}"/>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1C2D17DC-5001-4FFE-8DF6-975A53F8F7B4}"/>
              </a:ext>
            </a:extLst>
          </p:cNvPr>
          <p:cNvSpPr>
            <a:spLocks noGrp="1"/>
          </p:cNvSpPr>
          <p:nvPr>
            <p:ph type="sldNum" sz="quarter" idx="12"/>
          </p:nvPr>
        </p:nvSpPr>
        <p:spPr/>
        <p:txBody>
          <a:bodyPr/>
          <a:lstStyle/>
          <a:p>
            <a:fld id="{594710D7-4C6F-4C11-ABF7-19E8FAB521F2}" type="slidenum">
              <a:rPr lang="el-GR" smtClean="0"/>
              <a:t>‹#›</a:t>
            </a:fld>
            <a:endParaRPr lang="el-GR"/>
          </a:p>
        </p:txBody>
      </p:sp>
      <p:pic>
        <p:nvPicPr>
          <p:cNvPr id="6" name="Εικόνα 5">
            <a:extLst>
              <a:ext uri="{FF2B5EF4-FFF2-40B4-BE49-F238E27FC236}">
                <a16:creationId xmlns:a16="http://schemas.microsoft.com/office/drawing/2014/main" id="{9C877095-1DDF-4EDF-B3DB-B4A18A306E9D}"/>
              </a:ext>
            </a:extLst>
          </p:cNvPr>
          <p:cNvPicPr>
            <a:picLocks noChangeAspect="1"/>
          </p:cNvPicPr>
          <p:nvPr userDrawn="1"/>
        </p:nvPicPr>
        <p:blipFill>
          <a:blip r:embed="rId2"/>
          <a:stretch>
            <a:fillRect/>
          </a:stretch>
        </p:blipFill>
        <p:spPr>
          <a:xfrm>
            <a:off x="10075452" y="111953"/>
            <a:ext cx="2014153" cy="534090"/>
          </a:xfrm>
          <a:prstGeom prst="rect">
            <a:avLst/>
          </a:prstGeom>
        </p:spPr>
      </p:pic>
      <p:pic>
        <p:nvPicPr>
          <p:cNvPr id="8" name="Εικόνα 7" descr="Εικόνα που περιέχει κέρμα, μπρούντζος, μέταλλο, νόμισμα&#10;&#10;Περιγραφή που δημιουργήθηκε αυτόματα">
            <a:extLst>
              <a:ext uri="{FF2B5EF4-FFF2-40B4-BE49-F238E27FC236}">
                <a16:creationId xmlns:a16="http://schemas.microsoft.com/office/drawing/2014/main" id="{2545E4FC-86F5-4291-D029-32B98BF67441}"/>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660" y="5512116"/>
            <a:ext cx="1175340" cy="1159704"/>
          </a:xfrm>
          <a:prstGeom prst="rect">
            <a:avLst/>
          </a:prstGeom>
          <a:noFill/>
        </p:spPr>
      </p:pic>
    </p:spTree>
    <p:extLst>
      <p:ext uri="{BB962C8B-B14F-4D97-AF65-F5344CB8AC3E}">
        <p14:creationId xmlns:p14="http://schemas.microsoft.com/office/powerpoint/2010/main" val="10976978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D12D07-4525-4810-8C9B-023EAFB2BE2B}"/>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3" name="Footer Placeholder 2">
            <a:extLst>
              <a:ext uri="{FF2B5EF4-FFF2-40B4-BE49-F238E27FC236}">
                <a16:creationId xmlns:a16="http://schemas.microsoft.com/office/drawing/2014/main" id="{423B1A5F-D3AF-4B1C-8FC2-638DF6855F4F}"/>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40DC4AB1-CA75-4DB6-895B-979D9703D431}"/>
              </a:ext>
            </a:extLst>
          </p:cNvPr>
          <p:cNvSpPr>
            <a:spLocks noGrp="1"/>
          </p:cNvSpPr>
          <p:nvPr>
            <p:ph type="sldNum" sz="quarter" idx="12"/>
          </p:nvPr>
        </p:nvSpPr>
        <p:spPr/>
        <p:txBody>
          <a:bodyPr/>
          <a:lstStyle/>
          <a:p>
            <a:fld id="{594710D7-4C6F-4C11-ABF7-19E8FAB521F2}" type="slidenum">
              <a:rPr lang="el-GR" smtClean="0"/>
              <a:t>‹#›</a:t>
            </a:fld>
            <a:endParaRPr lang="el-GR"/>
          </a:p>
        </p:txBody>
      </p:sp>
      <p:pic>
        <p:nvPicPr>
          <p:cNvPr id="5" name="Εικόνα 4">
            <a:extLst>
              <a:ext uri="{FF2B5EF4-FFF2-40B4-BE49-F238E27FC236}">
                <a16:creationId xmlns:a16="http://schemas.microsoft.com/office/drawing/2014/main" id="{8912F187-C736-446D-8B26-665A4FF9A53C}"/>
              </a:ext>
            </a:extLst>
          </p:cNvPr>
          <p:cNvPicPr>
            <a:picLocks noChangeAspect="1"/>
          </p:cNvPicPr>
          <p:nvPr userDrawn="1"/>
        </p:nvPicPr>
        <p:blipFill>
          <a:blip r:embed="rId2"/>
          <a:stretch>
            <a:fillRect/>
          </a:stretch>
        </p:blipFill>
        <p:spPr>
          <a:xfrm>
            <a:off x="10075452" y="111953"/>
            <a:ext cx="2014153" cy="534090"/>
          </a:xfrm>
          <a:prstGeom prst="rect">
            <a:avLst/>
          </a:prstGeom>
        </p:spPr>
      </p:pic>
      <p:pic>
        <p:nvPicPr>
          <p:cNvPr id="7" name="Εικόνα 6" descr="Εικόνα που περιέχει κέρμα, μπρούντζος, μέταλλο, νόμισμα&#10;&#10;Περιγραφή που δημιουργήθηκε αυτόματα">
            <a:extLst>
              <a:ext uri="{FF2B5EF4-FFF2-40B4-BE49-F238E27FC236}">
                <a16:creationId xmlns:a16="http://schemas.microsoft.com/office/drawing/2014/main" id="{1D606661-D6D7-4432-0E36-710EE5555953}"/>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660" y="5512116"/>
            <a:ext cx="1175340" cy="1159704"/>
          </a:xfrm>
          <a:prstGeom prst="rect">
            <a:avLst/>
          </a:prstGeom>
          <a:noFill/>
        </p:spPr>
      </p:pic>
    </p:spTree>
    <p:extLst>
      <p:ext uri="{BB962C8B-B14F-4D97-AF65-F5344CB8AC3E}">
        <p14:creationId xmlns:p14="http://schemas.microsoft.com/office/powerpoint/2010/main" val="314516681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2064-5255-45C5-8166-4B8A6F4EE2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B008E477-3301-4C44-B671-5C729E3DC5E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7B870898-1374-469A-BDFE-FEBD8C0261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563037-49E6-4906-8551-B8DA050998D9}"/>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6" name="Footer Placeholder 5">
            <a:extLst>
              <a:ext uri="{FF2B5EF4-FFF2-40B4-BE49-F238E27FC236}">
                <a16:creationId xmlns:a16="http://schemas.microsoft.com/office/drawing/2014/main" id="{A9B184F3-29C6-46B2-B091-6F5DF8A91996}"/>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0D774FC-B5D3-480E-8094-EAF28708A300}"/>
              </a:ext>
            </a:extLst>
          </p:cNvPr>
          <p:cNvSpPr>
            <a:spLocks noGrp="1"/>
          </p:cNvSpPr>
          <p:nvPr>
            <p:ph type="sldNum" sz="quarter" idx="12"/>
          </p:nvPr>
        </p:nvSpPr>
        <p:spPr/>
        <p:txBody>
          <a:bodyPr/>
          <a:lstStyle/>
          <a:p>
            <a:fld id="{594710D7-4C6F-4C11-ABF7-19E8FAB521F2}" type="slidenum">
              <a:rPr lang="el-GR" smtClean="0"/>
              <a:t>‹#›</a:t>
            </a:fld>
            <a:endParaRPr lang="el-GR"/>
          </a:p>
        </p:txBody>
      </p:sp>
      <p:pic>
        <p:nvPicPr>
          <p:cNvPr id="8" name="Εικόνα 7">
            <a:extLst>
              <a:ext uri="{FF2B5EF4-FFF2-40B4-BE49-F238E27FC236}">
                <a16:creationId xmlns:a16="http://schemas.microsoft.com/office/drawing/2014/main" id="{4A72D290-F576-4C22-817C-D7BD3CC4C2D9}"/>
              </a:ext>
            </a:extLst>
          </p:cNvPr>
          <p:cNvPicPr>
            <a:picLocks noChangeAspect="1"/>
          </p:cNvPicPr>
          <p:nvPr userDrawn="1"/>
        </p:nvPicPr>
        <p:blipFill>
          <a:blip r:embed="rId2"/>
          <a:stretch>
            <a:fillRect/>
          </a:stretch>
        </p:blipFill>
        <p:spPr>
          <a:xfrm>
            <a:off x="10075452" y="111953"/>
            <a:ext cx="2014153" cy="534090"/>
          </a:xfrm>
          <a:prstGeom prst="rect">
            <a:avLst/>
          </a:prstGeom>
        </p:spPr>
      </p:pic>
      <p:pic>
        <p:nvPicPr>
          <p:cNvPr id="10" name="Εικόνα 9" descr="Εικόνα που περιέχει κέρμα, μπρούντζος, μέταλλο, νόμισμα&#10;&#10;Περιγραφή που δημιουργήθηκε αυτόματα">
            <a:extLst>
              <a:ext uri="{FF2B5EF4-FFF2-40B4-BE49-F238E27FC236}">
                <a16:creationId xmlns:a16="http://schemas.microsoft.com/office/drawing/2014/main" id="{108EF106-9830-7EB9-4FFF-C7F21AE56F38}"/>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660" y="5512116"/>
            <a:ext cx="1175340" cy="1159704"/>
          </a:xfrm>
          <a:prstGeom prst="rect">
            <a:avLst/>
          </a:prstGeom>
          <a:noFill/>
        </p:spPr>
      </p:pic>
    </p:spTree>
    <p:extLst>
      <p:ext uri="{BB962C8B-B14F-4D97-AF65-F5344CB8AC3E}">
        <p14:creationId xmlns:p14="http://schemas.microsoft.com/office/powerpoint/2010/main" val="286420324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FA79-2735-4DC0-99D8-188C4E26385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06F2ECDB-58B0-471C-8F48-15083E0DC77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A65B0634-AA5D-4492-8346-4D4C5161F3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E41B16-E20D-4A5F-9B1B-7EDAA1E1F692}"/>
              </a:ext>
            </a:extLst>
          </p:cNvPr>
          <p:cNvSpPr>
            <a:spLocks noGrp="1"/>
          </p:cNvSpPr>
          <p:nvPr>
            <p:ph type="dt" sz="half" idx="10"/>
          </p:nvPr>
        </p:nvSpPr>
        <p:spPr/>
        <p:txBody>
          <a:bodyPr/>
          <a:lstStyle/>
          <a:p>
            <a:fld id="{0531D297-AD4D-4040-829E-62C28EA67F60}" type="datetimeFigureOut">
              <a:rPr lang="el-GR" smtClean="0"/>
              <a:t>10/10/2023</a:t>
            </a:fld>
            <a:endParaRPr lang="el-GR"/>
          </a:p>
        </p:txBody>
      </p:sp>
      <p:sp>
        <p:nvSpPr>
          <p:cNvPr id="6" name="Footer Placeholder 5">
            <a:extLst>
              <a:ext uri="{FF2B5EF4-FFF2-40B4-BE49-F238E27FC236}">
                <a16:creationId xmlns:a16="http://schemas.microsoft.com/office/drawing/2014/main" id="{8B1F6275-A22D-4FB2-8587-37A5F92AF4B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DFDF287E-2E9B-48FE-8285-59A82B26054F}"/>
              </a:ext>
            </a:extLst>
          </p:cNvPr>
          <p:cNvSpPr>
            <a:spLocks noGrp="1"/>
          </p:cNvSpPr>
          <p:nvPr>
            <p:ph type="sldNum" sz="quarter" idx="12"/>
          </p:nvPr>
        </p:nvSpPr>
        <p:spPr/>
        <p:txBody>
          <a:bodyPr/>
          <a:lstStyle/>
          <a:p>
            <a:fld id="{594710D7-4C6F-4C11-ABF7-19E8FAB521F2}" type="slidenum">
              <a:rPr lang="el-GR" smtClean="0"/>
              <a:t>‹#›</a:t>
            </a:fld>
            <a:endParaRPr lang="el-GR"/>
          </a:p>
        </p:txBody>
      </p:sp>
      <p:pic>
        <p:nvPicPr>
          <p:cNvPr id="8" name="Εικόνα 7">
            <a:extLst>
              <a:ext uri="{FF2B5EF4-FFF2-40B4-BE49-F238E27FC236}">
                <a16:creationId xmlns:a16="http://schemas.microsoft.com/office/drawing/2014/main" id="{BCD0ED8A-8C3C-4F4B-9627-B7E4B3A9B849}"/>
              </a:ext>
            </a:extLst>
          </p:cNvPr>
          <p:cNvPicPr>
            <a:picLocks noChangeAspect="1"/>
          </p:cNvPicPr>
          <p:nvPr userDrawn="1"/>
        </p:nvPicPr>
        <p:blipFill>
          <a:blip r:embed="rId2"/>
          <a:stretch>
            <a:fillRect/>
          </a:stretch>
        </p:blipFill>
        <p:spPr>
          <a:xfrm>
            <a:off x="10075452" y="111953"/>
            <a:ext cx="2014153" cy="534090"/>
          </a:xfrm>
          <a:prstGeom prst="rect">
            <a:avLst/>
          </a:prstGeom>
        </p:spPr>
      </p:pic>
      <p:pic>
        <p:nvPicPr>
          <p:cNvPr id="10" name="Εικόνα 9" descr="Εικόνα που περιέχει κέρμα, μπρούντζος, μέταλλο, νόμισμα&#10;&#10;Περιγραφή που δημιουργήθηκε αυτόματα">
            <a:extLst>
              <a:ext uri="{FF2B5EF4-FFF2-40B4-BE49-F238E27FC236}">
                <a16:creationId xmlns:a16="http://schemas.microsoft.com/office/drawing/2014/main" id="{0A1AEC4C-CA47-261B-8E35-5566228320E8}"/>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660" y="5512116"/>
            <a:ext cx="1175340" cy="1159704"/>
          </a:xfrm>
          <a:prstGeom prst="rect">
            <a:avLst/>
          </a:prstGeom>
          <a:noFill/>
        </p:spPr>
      </p:pic>
    </p:spTree>
    <p:extLst>
      <p:ext uri="{BB962C8B-B14F-4D97-AF65-F5344CB8AC3E}">
        <p14:creationId xmlns:p14="http://schemas.microsoft.com/office/powerpoint/2010/main" val="134712916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BF76FA-7168-488F-9861-D5049151C053}"/>
              </a:ext>
            </a:extLst>
          </p:cNvPr>
          <p:cNvSpPr>
            <a:spLocks noGrp="1"/>
          </p:cNvSpPr>
          <p:nvPr>
            <p:ph type="title"/>
          </p:nvPr>
        </p:nvSpPr>
        <p:spPr>
          <a:xfrm>
            <a:off x="400050" y="0"/>
            <a:ext cx="11372850" cy="895350"/>
          </a:xfrm>
          <a:prstGeom prst="rect">
            <a:avLst/>
          </a:prstGeom>
        </p:spPr>
        <p:txBody>
          <a:bodyPr vert="horz" lIns="91440" tIns="45720" rIns="91440" bIns="45720" rtlCol="0" anchor="ctr">
            <a:normAutofit/>
          </a:bodyPr>
          <a:lstStyle/>
          <a:p>
            <a:r>
              <a:rPr lang="en-US" dirty="0"/>
              <a:t>CLICK TO EDIT MASTER TITLE STYLE</a:t>
            </a:r>
            <a:endParaRPr lang="el-GR" dirty="0"/>
          </a:p>
        </p:txBody>
      </p:sp>
      <p:sp>
        <p:nvSpPr>
          <p:cNvPr id="3" name="Text Placeholder 2">
            <a:extLst>
              <a:ext uri="{FF2B5EF4-FFF2-40B4-BE49-F238E27FC236}">
                <a16:creationId xmlns:a16="http://schemas.microsoft.com/office/drawing/2014/main" id="{07CFCE82-7F67-4D6A-A1BF-EFFA074EF08B}"/>
              </a:ext>
            </a:extLst>
          </p:cNvPr>
          <p:cNvSpPr>
            <a:spLocks noGrp="1"/>
          </p:cNvSpPr>
          <p:nvPr>
            <p:ph type="body" idx="1"/>
          </p:nvPr>
        </p:nvSpPr>
        <p:spPr>
          <a:xfrm>
            <a:off x="400050" y="1450181"/>
            <a:ext cx="1137285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Date Placeholder 3">
            <a:extLst>
              <a:ext uri="{FF2B5EF4-FFF2-40B4-BE49-F238E27FC236}">
                <a16:creationId xmlns:a16="http://schemas.microsoft.com/office/drawing/2014/main" id="{2227476E-B161-48C6-A085-CDFDAFF57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1D297-AD4D-4040-829E-62C28EA67F60}" type="datetimeFigureOut">
              <a:rPr lang="el-GR" smtClean="0"/>
              <a:t>10/10/2023</a:t>
            </a:fld>
            <a:endParaRPr lang="el-GR"/>
          </a:p>
        </p:txBody>
      </p:sp>
      <p:sp>
        <p:nvSpPr>
          <p:cNvPr id="5" name="Footer Placeholder 4">
            <a:extLst>
              <a:ext uri="{FF2B5EF4-FFF2-40B4-BE49-F238E27FC236}">
                <a16:creationId xmlns:a16="http://schemas.microsoft.com/office/drawing/2014/main" id="{7D2479C8-1957-4AEF-B2C3-0F116C78AE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B5A33B3B-4DF0-4EF1-B367-4A5B66622E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710D7-4C6F-4C11-ABF7-19E8FAB521F2}" type="slidenum">
              <a:rPr lang="el-GR" smtClean="0"/>
              <a:t>‹#›</a:t>
            </a:fld>
            <a:endParaRPr lang="el-GR"/>
          </a:p>
        </p:txBody>
      </p:sp>
    </p:spTree>
    <p:extLst>
      <p:ext uri="{BB962C8B-B14F-4D97-AF65-F5344CB8AC3E}">
        <p14:creationId xmlns:p14="http://schemas.microsoft.com/office/powerpoint/2010/main" val="4123587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rgbClr val="34B4E4"/>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BF76FA-7168-488F-9861-D5049151C053}"/>
              </a:ext>
            </a:extLst>
          </p:cNvPr>
          <p:cNvSpPr>
            <a:spLocks noGrp="1"/>
          </p:cNvSpPr>
          <p:nvPr>
            <p:ph type="title"/>
          </p:nvPr>
        </p:nvSpPr>
        <p:spPr>
          <a:xfrm>
            <a:off x="400050" y="0"/>
            <a:ext cx="11372850" cy="895350"/>
          </a:xfrm>
          <a:prstGeom prst="rect">
            <a:avLst/>
          </a:prstGeom>
        </p:spPr>
        <p:txBody>
          <a:bodyPr vert="horz" lIns="91440" tIns="45720" rIns="91440" bIns="45720" rtlCol="0" anchor="ctr">
            <a:normAutofit/>
          </a:bodyPr>
          <a:lstStyle/>
          <a:p>
            <a:r>
              <a:rPr lang="en-US" dirty="0"/>
              <a:t>CLICK TO EDIT MASTER TITLE STYLE</a:t>
            </a:r>
            <a:endParaRPr lang="el-GR" dirty="0"/>
          </a:p>
        </p:txBody>
      </p:sp>
      <p:sp>
        <p:nvSpPr>
          <p:cNvPr id="3" name="Text Placeholder 2">
            <a:extLst>
              <a:ext uri="{FF2B5EF4-FFF2-40B4-BE49-F238E27FC236}">
                <a16:creationId xmlns:a16="http://schemas.microsoft.com/office/drawing/2014/main" id="{07CFCE82-7F67-4D6A-A1BF-EFFA074EF08B}"/>
              </a:ext>
            </a:extLst>
          </p:cNvPr>
          <p:cNvSpPr>
            <a:spLocks noGrp="1"/>
          </p:cNvSpPr>
          <p:nvPr>
            <p:ph type="body" idx="1"/>
          </p:nvPr>
        </p:nvSpPr>
        <p:spPr>
          <a:xfrm>
            <a:off x="400050" y="1450181"/>
            <a:ext cx="1137285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Date Placeholder 3">
            <a:extLst>
              <a:ext uri="{FF2B5EF4-FFF2-40B4-BE49-F238E27FC236}">
                <a16:creationId xmlns:a16="http://schemas.microsoft.com/office/drawing/2014/main" id="{2227476E-B161-48C6-A085-CDFDAFF57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1D297-AD4D-4040-829E-62C28EA67F60}" type="datetimeFigureOut">
              <a:rPr lang="el-GR" smtClean="0"/>
              <a:t>10/10/2023</a:t>
            </a:fld>
            <a:endParaRPr lang="el-GR"/>
          </a:p>
        </p:txBody>
      </p:sp>
      <p:sp>
        <p:nvSpPr>
          <p:cNvPr id="5" name="Footer Placeholder 4">
            <a:extLst>
              <a:ext uri="{FF2B5EF4-FFF2-40B4-BE49-F238E27FC236}">
                <a16:creationId xmlns:a16="http://schemas.microsoft.com/office/drawing/2014/main" id="{7D2479C8-1957-4AEF-B2C3-0F116C78AE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B5A33B3B-4DF0-4EF1-B367-4A5B66622E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710D7-4C6F-4C11-ABF7-19E8FAB521F2}" type="slidenum">
              <a:rPr lang="el-GR" smtClean="0"/>
              <a:t>‹#›</a:t>
            </a:fld>
            <a:endParaRPr lang="el-GR"/>
          </a:p>
        </p:txBody>
      </p:sp>
    </p:spTree>
    <p:extLst>
      <p:ext uri="{BB962C8B-B14F-4D97-AF65-F5344CB8AC3E}">
        <p14:creationId xmlns:p14="http://schemas.microsoft.com/office/powerpoint/2010/main" val="2467424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rgbClr val="34B4E4"/>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gpapadopoulos@priority.com.gr" TargetMode="External"/><Relationship Id="rId1" Type="http://schemas.openxmlformats.org/officeDocument/2006/relationships/slideLayout" Target="../slideLayouts/slideLayout3.x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2.xml"/><Relationship Id="rId7" Type="http://schemas.openxmlformats.org/officeDocument/2006/relationships/hyperlink" Target="https://www.youtube.com/watch?v=e4gOPeHSRo8"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EF7DD-39BA-4949-9156-E90F1D273BB2}"/>
              </a:ext>
            </a:extLst>
          </p:cNvPr>
          <p:cNvSpPr>
            <a:spLocks noGrp="1"/>
          </p:cNvSpPr>
          <p:nvPr>
            <p:ph type="title"/>
          </p:nvPr>
        </p:nvSpPr>
        <p:spPr>
          <a:xfrm>
            <a:off x="5447489" y="4007757"/>
            <a:ext cx="6620685" cy="2659373"/>
          </a:xfrm>
        </p:spPr>
        <p:txBody>
          <a:bodyPr anchor="ctr">
            <a:noAutofit/>
          </a:bodyPr>
          <a:lstStyle/>
          <a:p>
            <a:pPr algn="ctr"/>
            <a:r>
              <a:rPr lang="el-GR" sz="2800" dirty="0">
                <a:solidFill>
                  <a:schemeClr val="bg1"/>
                </a:solidFill>
                <a:latin typeface="Segoe UI" panose="020B0502040204020203" pitchFamily="34" charset="0"/>
                <a:cs typeface="Segoe UI" panose="020B0502040204020203" pitchFamily="34" charset="0"/>
              </a:rPr>
              <a:t>Αναδιοργάνωση διαδικασιών και λειτουργιών του Εθνικού Μετσόβιου Πολυτεχνείου</a:t>
            </a:r>
            <a:endParaRPr lang="el-GR" sz="2400" dirty="0">
              <a:solidFill>
                <a:schemeClr val="bg1"/>
              </a:solidFill>
            </a:endParaRPr>
          </a:p>
        </p:txBody>
      </p:sp>
      <p:pic>
        <p:nvPicPr>
          <p:cNvPr id="4" name="Εικόνα 3">
            <a:extLst>
              <a:ext uri="{FF2B5EF4-FFF2-40B4-BE49-F238E27FC236}">
                <a16:creationId xmlns:a16="http://schemas.microsoft.com/office/drawing/2014/main" id="{C5889845-5D2F-402F-A2FC-EE68ACE90274}"/>
              </a:ext>
            </a:extLst>
          </p:cNvPr>
          <p:cNvPicPr>
            <a:picLocks noChangeAspect="1"/>
          </p:cNvPicPr>
          <p:nvPr/>
        </p:nvPicPr>
        <p:blipFill>
          <a:blip r:embed="rId3"/>
          <a:stretch>
            <a:fillRect/>
          </a:stretch>
        </p:blipFill>
        <p:spPr>
          <a:xfrm>
            <a:off x="8865883" y="1217351"/>
            <a:ext cx="2971471" cy="787941"/>
          </a:xfrm>
          <a:prstGeom prst="rect">
            <a:avLst/>
          </a:prstGeom>
        </p:spPr>
      </p:pic>
      <p:sp>
        <p:nvSpPr>
          <p:cNvPr id="3" name="Ορθογώνιο 2">
            <a:extLst>
              <a:ext uri="{FF2B5EF4-FFF2-40B4-BE49-F238E27FC236}">
                <a16:creationId xmlns:a16="http://schemas.microsoft.com/office/drawing/2014/main" id="{C83EC23D-5543-C5F3-93BA-49CDD346C6E3}"/>
              </a:ext>
            </a:extLst>
          </p:cNvPr>
          <p:cNvSpPr/>
          <p:nvPr/>
        </p:nvSpPr>
        <p:spPr>
          <a:xfrm>
            <a:off x="0" y="3686175"/>
            <a:ext cx="5233481" cy="3171825"/>
          </a:xfrm>
          <a:prstGeom prst="rect">
            <a:avLst/>
          </a:prstGeom>
          <a:solidFill>
            <a:srgbClr val="FEFEFE"/>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l-GR"/>
          </a:p>
        </p:txBody>
      </p:sp>
      <p:pic>
        <p:nvPicPr>
          <p:cNvPr id="5" name="Εικόνα 4" descr="Εικόνα που περιέχει κέρμα, μπρούντζος, μέταλλο, νόμισμα&#10;&#10;Περιγραφή που δημιουργήθηκε αυτόματα">
            <a:extLst>
              <a:ext uri="{FF2B5EF4-FFF2-40B4-BE49-F238E27FC236}">
                <a16:creationId xmlns:a16="http://schemas.microsoft.com/office/drawing/2014/main" id="{D2106A1A-66C9-8E35-C794-C5CD6AAB05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7416" y="4085343"/>
            <a:ext cx="2537964" cy="2504200"/>
          </a:xfrm>
          <a:prstGeom prst="rect">
            <a:avLst/>
          </a:prstGeom>
          <a:noFill/>
        </p:spPr>
      </p:pic>
    </p:spTree>
    <p:extLst>
      <p:ext uri="{BB962C8B-B14F-4D97-AF65-F5344CB8AC3E}">
        <p14:creationId xmlns:p14="http://schemas.microsoft.com/office/powerpoint/2010/main" val="29545837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C9CD8A-F24E-4BA2-ADE1-37A98CECB30E}"/>
              </a:ext>
            </a:extLst>
          </p:cNvPr>
          <p:cNvSpPr>
            <a:spLocks noGrp="1"/>
          </p:cNvSpPr>
          <p:nvPr>
            <p:ph type="title"/>
          </p:nvPr>
        </p:nvSpPr>
        <p:spPr/>
        <p:txBody>
          <a:bodyPr>
            <a:normAutofit/>
          </a:bodyPr>
          <a:lstStyle/>
          <a:p>
            <a:r>
              <a:rPr lang="el-GR" sz="4000" dirty="0"/>
              <a:t>Τι προσφέρουν;</a:t>
            </a:r>
          </a:p>
        </p:txBody>
      </p:sp>
      <p:grpSp>
        <p:nvGrpSpPr>
          <p:cNvPr id="72" name="Group 3">
            <a:extLst>
              <a:ext uri="{FF2B5EF4-FFF2-40B4-BE49-F238E27FC236}">
                <a16:creationId xmlns:a16="http://schemas.microsoft.com/office/drawing/2014/main" id="{FFB034B3-F459-4707-8220-778D38017A28}"/>
              </a:ext>
            </a:extLst>
          </p:cNvPr>
          <p:cNvGrpSpPr>
            <a:grpSpLocks/>
          </p:cNvGrpSpPr>
          <p:nvPr/>
        </p:nvGrpSpPr>
        <p:grpSpPr bwMode="auto">
          <a:xfrm>
            <a:off x="419099" y="895350"/>
            <a:ext cx="9643319" cy="5298075"/>
            <a:chOff x="533400" y="1835150"/>
            <a:chExt cx="8496086" cy="4006185"/>
          </a:xfrm>
        </p:grpSpPr>
        <p:sp>
          <p:nvSpPr>
            <p:cNvPr id="74" name="Line 3">
              <a:extLst>
                <a:ext uri="{FF2B5EF4-FFF2-40B4-BE49-F238E27FC236}">
                  <a16:creationId xmlns:a16="http://schemas.microsoft.com/office/drawing/2014/main" id="{5E195490-AF64-4A21-8D5C-F2F1F36544F4}"/>
                </a:ext>
              </a:extLst>
            </p:cNvPr>
            <p:cNvSpPr>
              <a:spLocks noChangeShapeType="1"/>
            </p:cNvSpPr>
            <p:nvPr/>
          </p:nvSpPr>
          <p:spPr bwMode="auto">
            <a:xfrm flipH="1" flipV="1">
              <a:off x="1371600" y="2057400"/>
              <a:ext cx="0" cy="2438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78" name="Line 4">
              <a:extLst>
                <a:ext uri="{FF2B5EF4-FFF2-40B4-BE49-F238E27FC236}">
                  <a16:creationId xmlns:a16="http://schemas.microsoft.com/office/drawing/2014/main" id="{A0B6ECA6-392A-4D34-B55D-4D961780FDCE}"/>
                </a:ext>
              </a:extLst>
            </p:cNvPr>
            <p:cNvSpPr>
              <a:spLocks noChangeShapeType="1"/>
            </p:cNvSpPr>
            <p:nvPr/>
          </p:nvSpPr>
          <p:spPr bwMode="auto">
            <a:xfrm>
              <a:off x="1365250" y="4572000"/>
              <a:ext cx="5357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79" name="Line 6">
              <a:extLst>
                <a:ext uri="{FF2B5EF4-FFF2-40B4-BE49-F238E27FC236}">
                  <a16:creationId xmlns:a16="http://schemas.microsoft.com/office/drawing/2014/main" id="{5B22E67C-AEE7-4EA6-9766-E856960E7991}"/>
                </a:ext>
              </a:extLst>
            </p:cNvPr>
            <p:cNvSpPr>
              <a:spLocks noChangeShapeType="1"/>
            </p:cNvSpPr>
            <p:nvPr/>
          </p:nvSpPr>
          <p:spPr bwMode="auto">
            <a:xfrm flipV="1">
              <a:off x="1371600" y="4572000"/>
              <a:ext cx="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80" name="Text Box 8">
              <a:extLst>
                <a:ext uri="{FF2B5EF4-FFF2-40B4-BE49-F238E27FC236}">
                  <a16:creationId xmlns:a16="http://schemas.microsoft.com/office/drawing/2014/main" id="{3C663013-0766-49AF-9A01-B9B6381DBBA2}"/>
                </a:ext>
              </a:extLst>
            </p:cNvPr>
            <p:cNvSpPr txBox="1">
              <a:spLocks noChangeArrowheads="1"/>
            </p:cNvSpPr>
            <p:nvPr/>
          </p:nvSpPr>
          <p:spPr bwMode="auto">
            <a:xfrm>
              <a:off x="533400" y="1835150"/>
              <a:ext cx="646113" cy="30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el-GR" sz="20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Q+</a:t>
              </a:r>
            </a:p>
          </p:txBody>
        </p:sp>
        <p:sp>
          <p:nvSpPr>
            <p:cNvPr id="81" name="Text Box 9">
              <a:extLst>
                <a:ext uri="{FF2B5EF4-FFF2-40B4-BE49-F238E27FC236}">
                  <a16:creationId xmlns:a16="http://schemas.microsoft.com/office/drawing/2014/main" id="{0FEFD0D0-84EE-41F4-8F2A-0CE960B6BB07}"/>
                </a:ext>
              </a:extLst>
            </p:cNvPr>
            <p:cNvSpPr txBox="1">
              <a:spLocks noChangeArrowheads="1"/>
            </p:cNvSpPr>
            <p:nvPr/>
          </p:nvSpPr>
          <p:spPr bwMode="auto">
            <a:xfrm>
              <a:off x="625475" y="5538788"/>
              <a:ext cx="647701" cy="30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el-GR" sz="20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Q-</a:t>
              </a:r>
            </a:p>
          </p:txBody>
        </p:sp>
        <p:sp>
          <p:nvSpPr>
            <p:cNvPr id="82" name="Text Box 10">
              <a:extLst>
                <a:ext uri="{FF2B5EF4-FFF2-40B4-BE49-F238E27FC236}">
                  <a16:creationId xmlns:a16="http://schemas.microsoft.com/office/drawing/2014/main" id="{FADE8E98-1CB5-4DA4-87F8-1A5F305BEAF0}"/>
                </a:ext>
              </a:extLst>
            </p:cNvPr>
            <p:cNvSpPr txBox="1">
              <a:spLocks noChangeArrowheads="1"/>
            </p:cNvSpPr>
            <p:nvPr/>
          </p:nvSpPr>
          <p:spPr bwMode="auto">
            <a:xfrm>
              <a:off x="625475" y="3535363"/>
              <a:ext cx="647701" cy="30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el-GR" sz="20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0</a:t>
              </a:r>
            </a:p>
          </p:txBody>
        </p:sp>
        <p:grpSp>
          <p:nvGrpSpPr>
            <p:cNvPr id="83" name="Group 11">
              <a:extLst>
                <a:ext uri="{FF2B5EF4-FFF2-40B4-BE49-F238E27FC236}">
                  <a16:creationId xmlns:a16="http://schemas.microsoft.com/office/drawing/2014/main" id="{8A56B6EE-81FC-455B-BAC0-B50D9C378ECE}"/>
                </a:ext>
              </a:extLst>
            </p:cNvPr>
            <p:cNvGrpSpPr>
              <a:grpSpLocks/>
            </p:cNvGrpSpPr>
            <p:nvPr/>
          </p:nvGrpSpPr>
          <p:grpSpPr bwMode="auto">
            <a:xfrm>
              <a:off x="2659061" y="4953000"/>
              <a:ext cx="2031999" cy="665163"/>
              <a:chOff x="2208" y="2352"/>
              <a:chExt cx="1056" cy="912"/>
            </a:xfrm>
          </p:grpSpPr>
          <p:sp>
            <p:nvSpPr>
              <p:cNvPr id="100" name="Arc 12">
                <a:extLst>
                  <a:ext uri="{FF2B5EF4-FFF2-40B4-BE49-F238E27FC236}">
                    <a16:creationId xmlns:a16="http://schemas.microsoft.com/office/drawing/2014/main" id="{0B0B91A8-2BA2-4BD4-ABA3-978BE2ED1261}"/>
                  </a:ext>
                </a:extLst>
              </p:cNvPr>
              <p:cNvSpPr>
                <a:spLocks/>
              </p:cNvSpPr>
              <p:nvPr/>
            </p:nvSpPr>
            <p:spPr bwMode="auto">
              <a:xfrm flipH="1" flipV="1">
                <a:off x="2784" y="2352"/>
                <a:ext cx="480" cy="912"/>
              </a:xfrm>
              <a:custGeom>
                <a:avLst/>
                <a:gdLst>
                  <a:gd name="T0" fmla="*/ 0 w 21600"/>
                  <a:gd name="T1" fmla="*/ 0 h 21600"/>
                  <a:gd name="T2" fmla="*/ 11 w 21600"/>
                  <a:gd name="T3" fmla="*/ 39 h 21600"/>
                  <a:gd name="T4" fmla="*/ 0 w 21600"/>
                  <a:gd name="T5" fmla="*/ 3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altLang="el-GR" sz="1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101" name="Arc 13">
                <a:extLst>
                  <a:ext uri="{FF2B5EF4-FFF2-40B4-BE49-F238E27FC236}">
                    <a16:creationId xmlns:a16="http://schemas.microsoft.com/office/drawing/2014/main" id="{A3BA085A-AD96-4653-8225-4D4F10542200}"/>
                  </a:ext>
                </a:extLst>
              </p:cNvPr>
              <p:cNvSpPr>
                <a:spLocks/>
              </p:cNvSpPr>
              <p:nvPr/>
            </p:nvSpPr>
            <p:spPr bwMode="auto">
              <a:xfrm flipV="1">
                <a:off x="2208" y="2352"/>
                <a:ext cx="528" cy="912"/>
              </a:xfrm>
              <a:custGeom>
                <a:avLst/>
                <a:gdLst>
                  <a:gd name="T0" fmla="*/ 0 w 21600"/>
                  <a:gd name="T1" fmla="*/ 0 h 21600"/>
                  <a:gd name="T2" fmla="*/ 13 w 21600"/>
                  <a:gd name="T3" fmla="*/ 39 h 21600"/>
                  <a:gd name="T4" fmla="*/ 0 w 21600"/>
                  <a:gd name="T5" fmla="*/ 3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altLang="el-GR" sz="1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sp>
          <p:nvSpPr>
            <p:cNvPr id="84" name="AutoShape 14">
              <a:extLst>
                <a:ext uri="{FF2B5EF4-FFF2-40B4-BE49-F238E27FC236}">
                  <a16:creationId xmlns:a16="http://schemas.microsoft.com/office/drawing/2014/main" id="{DF4075A3-29D4-4465-B4B0-6A913BC52799}"/>
                </a:ext>
              </a:extLst>
            </p:cNvPr>
            <p:cNvSpPr>
              <a:spLocks noChangeArrowheads="1"/>
            </p:cNvSpPr>
            <p:nvPr/>
          </p:nvSpPr>
          <p:spPr bwMode="auto">
            <a:xfrm>
              <a:off x="3582988" y="4638675"/>
              <a:ext cx="276225" cy="314325"/>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altLang="el-GR" sz="1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nvGrpSpPr>
            <p:cNvPr id="85" name="Group 15">
              <a:extLst>
                <a:ext uri="{FF2B5EF4-FFF2-40B4-BE49-F238E27FC236}">
                  <a16:creationId xmlns:a16="http://schemas.microsoft.com/office/drawing/2014/main" id="{6B3A3349-8BDB-4984-9128-BC9764605520}"/>
                </a:ext>
              </a:extLst>
            </p:cNvPr>
            <p:cNvGrpSpPr>
              <a:grpSpLocks/>
            </p:cNvGrpSpPr>
            <p:nvPr/>
          </p:nvGrpSpPr>
          <p:grpSpPr bwMode="auto">
            <a:xfrm>
              <a:off x="3675063" y="2228850"/>
              <a:ext cx="1385887" cy="1733550"/>
              <a:chOff x="2688" y="1008"/>
              <a:chExt cx="720" cy="1248"/>
            </a:xfrm>
          </p:grpSpPr>
          <p:sp>
            <p:nvSpPr>
              <p:cNvPr id="98" name="Arc 16">
                <a:extLst>
                  <a:ext uri="{FF2B5EF4-FFF2-40B4-BE49-F238E27FC236}">
                    <a16:creationId xmlns:a16="http://schemas.microsoft.com/office/drawing/2014/main" id="{E9885CDB-AAAF-49CD-968C-927604B10962}"/>
                  </a:ext>
                </a:extLst>
              </p:cNvPr>
              <p:cNvSpPr>
                <a:spLocks/>
              </p:cNvSpPr>
              <p:nvPr/>
            </p:nvSpPr>
            <p:spPr bwMode="auto">
              <a:xfrm rot="10800000" flipV="1">
                <a:off x="2688" y="1200"/>
                <a:ext cx="720" cy="1008"/>
              </a:xfrm>
              <a:custGeom>
                <a:avLst/>
                <a:gdLst>
                  <a:gd name="T0" fmla="*/ 0 w 21600"/>
                  <a:gd name="T1" fmla="*/ 0 h 21600"/>
                  <a:gd name="T2" fmla="*/ 24 w 21600"/>
                  <a:gd name="T3" fmla="*/ 47 h 21600"/>
                  <a:gd name="T4" fmla="*/ 0 w 21600"/>
                  <a:gd name="T5" fmla="*/ 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altLang="el-GR" sz="1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99" name="Arc 17">
                <a:extLst>
                  <a:ext uri="{FF2B5EF4-FFF2-40B4-BE49-F238E27FC236}">
                    <a16:creationId xmlns:a16="http://schemas.microsoft.com/office/drawing/2014/main" id="{48C50322-E43B-4840-8E35-E45A8DAEBD03}"/>
                  </a:ext>
                </a:extLst>
              </p:cNvPr>
              <p:cNvSpPr>
                <a:spLocks/>
              </p:cNvSpPr>
              <p:nvPr/>
            </p:nvSpPr>
            <p:spPr bwMode="auto">
              <a:xfrm rot="10800000" flipV="1">
                <a:off x="2688" y="1008"/>
                <a:ext cx="672" cy="1248"/>
              </a:xfrm>
              <a:custGeom>
                <a:avLst/>
                <a:gdLst>
                  <a:gd name="T0" fmla="*/ 0 w 21600"/>
                  <a:gd name="T1" fmla="*/ 0 h 21600"/>
                  <a:gd name="T2" fmla="*/ 21 w 21600"/>
                  <a:gd name="T3" fmla="*/ 72 h 21600"/>
                  <a:gd name="T4" fmla="*/ 0 w 21600"/>
                  <a:gd name="T5" fmla="*/ 7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altLang="el-GR" sz="1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grpSp>
          <p:nvGrpSpPr>
            <p:cNvPr id="86" name="Group 18">
              <a:extLst>
                <a:ext uri="{FF2B5EF4-FFF2-40B4-BE49-F238E27FC236}">
                  <a16:creationId xmlns:a16="http://schemas.microsoft.com/office/drawing/2014/main" id="{725CE607-5460-405F-8460-33C4B152361A}"/>
                </a:ext>
              </a:extLst>
            </p:cNvPr>
            <p:cNvGrpSpPr>
              <a:grpSpLocks/>
            </p:cNvGrpSpPr>
            <p:nvPr/>
          </p:nvGrpSpPr>
          <p:grpSpPr bwMode="auto">
            <a:xfrm flipH="1">
              <a:off x="2289175" y="2228850"/>
              <a:ext cx="1368425" cy="1962149"/>
              <a:chOff x="2688" y="1008"/>
              <a:chExt cx="720" cy="1248"/>
            </a:xfrm>
          </p:grpSpPr>
          <p:sp>
            <p:nvSpPr>
              <p:cNvPr id="96" name="Arc 19">
                <a:extLst>
                  <a:ext uri="{FF2B5EF4-FFF2-40B4-BE49-F238E27FC236}">
                    <a16:creationId xmlns:a16="http://schemas.microsoft.com/office/drawing/2014/main" id="{5867FB6B-AB1F-4E36-BF46-78EE67B81680}"/>
                  </a:ext>
                </a:extLst>
              </p:cNvPr>
              <p:cNvSpPr>
                <a:spLocks/>
              </p:cNvSpPr>
              <p:nvPr/>
            </p:nvSpPr>
            <p:spPr bwMode="auto">
              <a:xfrm rot="10800000" flipV="1">
                <a:off x="2688" y="1200"/>
                <a:ext cx="720" cy="1008"/>
              </a:xfrm>
              <a:custGeom>
                <a:avLst/>
                <a:gdLst>
                  <a:gd name="T0" fmla="*/ 0 w 21600"/>
                  <a:gd name="T1" fmla="*/ 0 h 21600"/>
                  <a:gd name="T2" fmla="*/ 24 w 21600"/>
                  <a:gd name="T3" fmla="*/ 47 h 21600"/>
                  <a:gd name="T4" fmla="*/ 0 w 21600"/>
                  <a:gd name="T5" fmla="*/ 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altLang="el-GR" sz="1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97" name="Arc 20">
                <a:extLst>
                  <a:ext uri="{FF2B5EF4-FFF2-40B4-BE49-F238E27FC236}">
                    <a16:creationId xmlns:a16="http://schemas.microsoft.com/office/drawing/2014/main" id="{F21EB5FA-BA75-4071-AF23-A1332C56C41B}"/>
                  </a:ext>
                </a:extLst>
              </p:cNvPr>
              <p:cNvSpPr>
                <a:spLocks/>
              </p:cNvSpPr>
              <p:nvPr/>
            </p:nvSpPr>
            <p:spPr bwMode="auto">
              <a:xfrm rot="10800000" flipV="1">
                <a:off x="2688" y="1008"/>
                <a:ext cx="672" cy="1248"/>
              </a:xfrm>
              <a:custGeom>
                <a:avLst/>
                <a:gdLst>
                  <a:gd name="T0" fmla="*/ 0 w 21600"/>
                  <a:gd name="T1" fmla="*/ 0 h 21600"/>
                  <a:gd name="T2" fmla="*/ 21 w 21600"/>
                  <a:gd name="T3" fmla="*/ 72 h 21600"/>
                  <a:gd name="T4" fmla="*/ 0 w 21600"/>
                  <a:gd name="T5" fmla="*/ 7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altLang="el-GR" sz="1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sp>
          <p:nvSpPr>
            <p:cNvPr id="87" name="Text Box 21">
              <a:extLst>
                <a:ext uri="{FF2B5EF4-FFF2-40B4-BE49-F238E27FC236}">
                  <a16:creationId xmlns:a16="http://schemas.microsoft.com/office/drawing/2014/main" id="{A932482D-E9D0-4E19-880E-4F136CFF8FFC}"/>
                </a:ext>
              </a:extLst>
            </p:cNvPr>
            <p:cNvSpPr txBox="1">
              <a:spLocks noChangeArrowheads="1"/>
            </p:cNvSpPr>
            <p:nvPr/>
          </p:nvSpPr>
          <p:spPr bwMode="auto">
            <a:xfrm>
              <a:off x="7003628" y="2355913"/>
              <a:ext cx="2025858" cy="27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l-GR" altLang="el-GR"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Άνω όριο ποιότητας</a:t>
              </a:r>
              <a:endParaRPr kumimoji="0" lang="en-US" altLang="el-GR"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88" name="Text Box 22">
              <a:extLst>
                <a:ext uri="{FF2B5EF4-FFF2-40B4-BE49-F238E27FC236}">
                  <a16:creationId xmlns:a16="http://schemas.microsoft.com/office/drawing/2014/main" id="{4E2EC384-9913-4EFE-AF76-E9B8F5DA74A6}"/>
                </a:ext>
              </a:extLst>
            </p:cNvPr>
            <p:cNvSpPr txBox="1">
              <a:spLocks noChangeArrowheads="1"/>
            </p:cNvSpPr>
            <p:nvPr/>
          </p:nvSpPr>
          <p:spPr bwMode="auto">
            <a:xfrm>
              <a:off x="1371600" y="4191000"/>
              <a:ext cx="5334000" cy="304800"/>
            </a:xfrm>
            <a:prstGeom prst="rect">
              <a:avLst/>
            </a:prstGeom>
            <a:solidFill>
              <a:schemeClr val="tx2"/>
            </a:solidFill>
            <a:ln w="9525">
              <a:solidFill>
                <a:schemeClr val="bg2"/>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l-GR" altLang="el-GR" sz="1800" b="0" i="0" u="none" strike="noStrike" kern="1200" cap="none" spc="0" normalizeH="0" baseline="0" noProof="0" dirty="0">
                  <a:ln>
                    <a:noFill/>
                  </a:ln>
                  <a:solidFill>
                    <a:srgbClr val="FF0000"/>
                  </a:solidFill>
                  <a:effectLst/>
                  <a:uLnTx/>
                  <a:uFillTx/>
                  <a:latin typeface="Segoe UI" panose="020B0502040204020203" pitchFamily="34" charset="0"/>
                  <a:cs typeface="Segoe UI" panose="020B0502040204020203" pitchFamily="34" charset="0"/>
                </a:rPr>
                <a:t>Quality Assurance</a:t>
              </a:r>
              <a:endParaRPr kumimoji="0" lang="en-US" altLang="el-GR"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89" name="Line 25">
              <a:extLst>
                <a:ext uri="{FF2B5EF4-FFF2-40B4-BE49-F238E27FC236}">
                  <a16:creationId xmlns:a16="http://schemas.microsoft.com/office/drawing/2014/main" id="{DDE50DC0-BA6E-4109-AF54-F7119B1C189B}"/>
                </a:ext>
              </a:extLst>
            </p:cNvPr>
            <p:cNvSpPr>
              <a:spLocks noChangeShapeType="1"/>
            </p:cNvSpPr>
            <p:nvPr/>
          </p:nvSpPr>
          <p:spPr bwMode="auto">
            <a:xfrm flipH="1" flipV="1">
              <a:off x="6705600" y="2057400"/>
              <a:ext cx="0" cy="2438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90" name="Line 26">
              <a:extLst>
                <a:ext uri="{FF2B5EF4-FFF2-40B4-BE49-F238E27FC236}">
                  <a16:creationId xmlns:a16="http://schemas.microsoft.com/office/drawing/2014/main" id="{E70EF947-BAAB-4763-BC73-5324E6189820}"/>
                </a:ext>
              </a:extLst>
            </p:cNvPr>
            <p:cNvSpPr>
              <a:spLocks noChangeShapeType="1"/>
            </p:cNvSpPr>
            <p:nvPr/>
          </p:nvSpPr>
          <p:spPr bwMode="auto">
            <a:xfrm flipV="1">
              <a:off x="6705600" y="4572000"/>
              <a:ext cx="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91" name="Rectangle 27">
              <a:extLst>
                <a:ext uri="{FF2B5EF4-FFF2-40B4-BE49-F238E27FC236}">
                  <a16:creationId xmlns:a16="http://schemas.microsoft.com/office/drawing/2014/main" id="{446228D3-E768-4A2D-8E1F-02F313D6AC55}"/>
                </a:ext>
              </a:extLst>
            </p:cNvPr>
            <p:cNvSpPr>
              <a:spLocks noChangeArrowheads="1"/>
            </p:cNvSpPr>
            <p:nvPr/>
          </p:nvSpPr>
          <p:spPr bwMode="auto">
            <a:xfrm>
              <a:off x="6705600" y="5205946"/>
              <a:ext cx="2108506" cy="27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l-GR" altLang="el-GR"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Ελάχιστες απαιτήσεις</a:t>
              </a:r>
              <a:endParaRPr kumimoji="0" lang="en-US" altLang="el-GR"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92" name="AutoShape 28">
              <a:extLst>
                <a:ext uri="{FF2B5EF4-FFF2-40B4-BE49-F238E27FC236}">
                  <a16:creationId xmlns:a16="http://schemas.microsoft.com/office/drawing/2014/main" id="{91C33453-D9CB-477A-9C82-843FD0473ACA}"/>
                </a:ext>
              </a:extLst>
            </p:cNvPr>
            <p:cNvSpPr>
              <a:spLocks noChangeArrowheads="1"/>
            </p:cNvSpPr>
            <p:nvPr/>
          </p:nvSpPr>
          <p:spPr bwMode="auto">
            <a:xfrm rot="-5348711">
              <a:off x="1676400" y="3810000"/>
              <a:ext cx="381000" cy="228600"/>
            </a:xfrm>
            <a:custGeom>
              <a:avLst/>
              <a:gdLst>
                <a:gd name="T0" fmla="*/ 5040313 w 21600"/>
                <a:gd name="T1" fmla="*/ 0 h 21600"/>
                <a:gd name="T2" fmla="*/ 0 w 21600"/>
                <a:gd name="T3" fmla="*/ 1209675 h 21600"/>
                <a:gd name="T4" fmla="*/ 5040313 w 21600"/>
                <a:gd name="T5" fmla="*/ 2419350 h 21600"/>
                <a:gd name="T6" fmla="*/ 6720416 w 21600"/>
                <a:gd name="T7" fmla="*/ 12096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chemeClr val="tx1"/>
              </a:solidFill>
              <a:miter lim="800000"/>
              <a:headEnd type="none" w="sm" len="sm"/>
              <a:tailEnd type="none" w="sm" len="sm"/>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altLang="el-GR" sz="1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93" name="AutoShape 29">
              <a:extLst>
                <a:ext uri="{FF2B5EF4-FFF2-40B4-BE49-F238E27FC236}">
                  <a16:creationId xmlns:a16="http://schemas.microsoft.com/office/drawing/2014/main" id="{EC6624E7-5E1B-4D28-8B41-56C738B2E5A0}"/>
                </a:ext>
              </a:extLst>
            </p:cNvPr>
            <p:cNvSpPr>
              <a:spLocks noChangeArrowheads="1"/>
            </p:cNvSpPr>
            <p:nvPr/>
          </p:nvSpPr>
          <p:spPr bwMode="auto">
            <a:xfrm rot="-5348711">
              <a:off x="2057400" y="3810000"/>
              <a:ext cx="381000" cy="228600"/>
            </a:xfrm>
            <a:custGeom>
              <a:avLst/>
              <a:gdLst>
                <a:gd name="T0" fmla="*/ 5040313 w 21600"/>
                <a:gd name="T1" fmla="*/ 0 h 21600"/>
                <a:gd name="T2" fmla="*/ 0 w 21600"/>
                <a:gd name="T3" fmla="*/ 1209675 h 21600"/>
                <a:gd name="T4" fmla="*/ 5040313 w 21600"/>
                <a:gd name="T5" fmla="*/ 2419350 h 21600"/>
                <a:gd name="T6" fmla="*/ 6720416 w 21600"/>
                <a:gd name="T7" fmla="*/ 12096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chemeClr val="tx1"/>
              </a:solidFill>
              <a:miter lim="800000"/>
              <a:headEnd type="none" w="sm" len="sm"/>
              <a:tailEnd type="none" w="sm" len="sm"/>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altLang="el-GR" sz="1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94" name="AutoShape 30">
              <a:extLst>
                <a:ext uri="{FF2B5EF4-FFF2-40B4-BE49-F238E27FC236}">
                  <a16:creationId xmlns:a16="http://schemas.microsoft.com/office/drawing/2014/main" id="{169D6F60-4FFA-4FB4-AB8B-BC80E9DA9176}"/>
                </a:ext>
              </a:extLst>
            </p:cNvPr>
            <p:cNvSpPr>
              <a:spLocks noChangeArrowheads="1"/>
            </p:cNvSpPr>
            <p:nvPr/>
          </p:nvSpPr>
          <p:spPr bwMode="auto">
            <a:xfrm rot="-5348711">
              <a:off x="5410200" y="3810000"/>
              <a:ext cx="381000" cy="228600"/>
            </a:xfrm>
            <a:custGeom>
              <a:avLst/>
              <a:gdLst>
                <a:gd name="T0" fmla="*/ 5040313 w 21600"/>
                <a:gd name="T1" fmla="*/ 0 h 21600"/>
                <a:gd name="T2" fmla="*/ 0 w 21600"/>
                <a:gd name="T3" fmla="*/ 1209675 h 21600"/>
                <a:gd name="T4" fmla="*/ 5040313 w 21600"/>
                <a:gd name="T5" fmla="*/ 2419350 h 21600"/>
                <a:gd name="T6" fmla="*/ 6720416 w 21600"/>
                <a:gd name="T7" fmla="*/ 12096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chemeClr val="tx1"/>
              </a:solidFill>
              <a:miter lim="800000"/>
              <a:headEnd type="none" w="sm" len="sm"/>
              <a:tailEnd type="none" w="sm" len="sm"/>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altLang="el-GR" sz="1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
          <p:nvSpPr>
            <p:cNvPr id="95" name="AutoShape 31">
              <a:extLst>
                <a:ext uri="{FF2B5EF4-FFF2-40B4-BE49-F238E27FC236}">
                  <a16:creationId xmlns:a16="http://schemas.microsoft.com/office/drawing/2014/main" id="{737CD511-3798-4C78-B497-71518B439D63}"/>
                </a:ext>
              </a:extLst>
            </p:cNvPr>
            <p:cNvSpPr>
              <a:spLocks noChangeArrowheads="1"/>
            </p:cNvSpPr>
            <p:nvPr/>
          </p:nvSpPr>
          <p:spPr bwMode="auto">
            <a:xfrm rot="-5348711">
              <a:off x="5791200" y="3810000"/>
              <a:ext cx="381000" cy="228600"/>
            </a:xfrm>
            <a:custGeom>
              <a:avLst/>
              <a:gdLst>
                <a:gd name="T0" fmla="*/ 5040313 w 21600"/>
                <a:gd name="T1" fmla="*/ 0 h 21600"/>
                <a:gd name="T2" fmla="*/ 0 w 21600"/>
                <a:gd name="T3" fmla="*/ 1209675 h 21600"/>
                <a:gd name="T4" fmla="*/ 5040313 w 21600"/>
                <a:gd name="T5" fmla="*/ 2419350 h 21600"/>
                <a:gd name="T6" fmla="*/ 6720416 w 21600"/>
                <a:gd name="T7" fmla="*/ 12096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chemeClr val="tx1"/>
              </a:solidFill>
              <a:miter lim="800000"/>
              <a:headEnd type="none" w="sm" len="sm"/>
              <a:tailEnd type="none" w="sm" len="sm"/>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altLang="el-GR" sz="1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79184702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2" name="Picture 41">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44" name="Rectangle 43">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2DC40447-9F92-A649-7404-F10D535618A7}"/>
              </a:ext>
            </a:extLst>
          </p:cNvPr>
          <p:cNvSpPr>
            <a:spLocks noGrp="1"/>
          </p:cNvSpPr>
          <p:nvPr>
            <p:ph type="title"/>
          </p:nvPr>
        </p:nvSpPr>
        <p:spPr>
          <a:xfrm>
            <a:off x="1991485" y="1600200"/>
            <a:ext cx="8201552" cy="2295748"/>
          </a:xfrm>
        </p:spPr>
        <p:txBody>
          <a:bodyPr vert="horz" lIns="91440" tIns="45720" rIns="91440" bIns="45720" rtlCol="0" anchor="b">
            <a:normAutofit/>
          </a:bodyPr>
          <a:lstStyle/>
          <a:p>
            <a:pPr algn="ctr"/>
            <a:r>
              <a:rPr lang="el-GR" sz="4800" kern="1200" dirty="0">
                <a:solidFill>
                  <a:schemeClr val="tx1"/>
                </a:solidFill>
              </a:rPr>
              <a:t>Τι περιλαμβάνει </a:t>
            </a:r>
            <a:r>
              <a:rPr lang="el-GR" sz="4800" dirty="0">
                <a:solidFill>
                  <a:schemeClr val="tx1"/>
                </a:solidFill>
              </a:rPr>
              <a:t>τ</a:t>
            </a:r>
            <a:r>
              <a:rPr lang="en-US" sz="4800" kern="1200" dirty="0">
                <a:solidFill>
                  <a:schemeClr val="tx1"/>
                </a:solidFill>
              </a:rPr>
              <a:t>o </a:t>
            </a:r>
            <a:r>
              <a:rPr lang="el-GR" sz="4800" kern="1200" dirty="0">
                <a:solidFill>
                  <a:schemeClr val="tx1"/>
                </a:solidFill>
              </a:rPr>
              <a:t>δικό μας Σύστημα Διαχείρισης;</a:t>
            </a:r>
            <a:endParaRPr lang="en-US" sz="4800" kern="1200" dirty="0">
              <a:solidFill>
                <a:schemeClr val="tx1"/>
              </a:solidFill>
            </a:endParaRPr>
          </a:p>
        </p:txBody>
      </p:sp>
      <p:sp>
        <p:nvSpPr>
          <p:cNvPr id="3" name="Θέση κειμένου 2">
            <a:extLst>
              <a:ext uri="{FF2B5EF4-FFF2-40B4-BE49-F238E27FC236}">
                <a16:creationId xmlns:a16="http://schemas.microsoft.com/office/drawing/2014/main" id="{698D07D2-EC6D-F6C6-4E5A-2545748FFA61}"/>
              </a:ext>
            </a:extLst>
          </p:cNvPr>
          <p:cNvSpPr>
            <a:spLocks noGrp="1"/>
          </p:cNvSpPr>
          <p:nvPr>
            <p:ph type="body" idx="1"/>
          </p:nvPr>
        </p:nvSpPr>
        <p:spPr>
          <a:xfrm>
            <a:off x="1991485" y="4067661"/>
            <a:ext cx="8201552" cy="1118764"/>
          </a:xfrm>
        </p:spPr>
        <p:txBody>
          <a:bodyPr vert="horz" lIns="91440" tIns="45720" rIns="91440" bIns="45720" rtlCol="0" anchor="t">
            <a:normAutofit/>
          </a:bodyPr>
          <a:lstStyle/>
          <a:p>
            <a:pPr algn="ctr"/>
            <a:endParaRPr lang="en-US" sz="2000" kern="1200">
              <a:solidFill>
                <a:schemeClr val="tx1">
                  <a:alpha val="70000"/>
                </a:schemeClr>
              </a:solidFill>
              <a:latin typeface="+mn-lt"/>
              <a:ea typeface="+mn-ea"/>
              <a:cs typeface="+mn-cs"/>
            </a:endParaRPr>
          </a:p>
        </p:txBody>
      </p:sp>
    </p:spTree>
    <p:extLst>
      <p:ext uri="{BB962C8B-B14F-4D97-AF65-F5344CB8AC3E}">
        <p14:creationId xmlns:p14="http://schemas.microsoft.com/office/powerpoint/2010/main" val="407990256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2DACF88-5323-30E0-DBF6-BF6E62540728}"/>
              </a:ext>
            </a:extLst>
          </p:cNvPr>
          <p:cNvSpPr>
            <a:spLocks noGrp="1"/>
          </p:cNvSpPr>
          <p:nvPr>
            <p:ph type="title"/>
          </p:nvPr>
        </p:nvSpPr>
        <p:spPr/>
        <p:txBody>
          <a:bodyPr/>
          <a:lstStyle/>
          <a:p>
            <a:r>
              <a:rPr lang="el-GR" dirty="0"/>
              <a:t>Η Δομή του Συστήματός μας</a:t>
            </a:r>
          </a:p>
        </p:txBody>
      </p:sp>
      <p:sp>
        <p:nvSpPr>
          <p:cNvPr id="5" name="Θέση περιεχομένου 4">
            <a:extLst>
              <a:ext uri="{FF2B5EF4-FFF2-40B4-BE49-F238E27FC236}">
                <a16:creationId xmlns:a16="http://schemas.microsoft.com/office/drawing/2014/main" id="{11BB354B-FEE6-F676-8BC8-325A9ACD505B}"/>
              </a:ext>
            </a:extLst>
          </p:cNvPr>
          <p:cNvSpPr>
            <a:spLocks noGrp="1"/>
          </p:cNvSpPr>
          <p:nvPr>
            <p:ph idx="1"/>
          </p:nvPr>
        </p:nvSpPr>
        <p:spPr/>
        <p:txBody>
          <a:bodyPr/>
          <a:lstStyle/>
          <a:p>
            <a:endParaRPr lang="el-GR"/>
          </a:p>
        </p:txBody>
      </p:sp>
      <p:graphicFrame>
        <p:nvGraphicFramePr>
          <p:cNvPr id="6" name="Diagram 3">
            <a:extLst>
              <a:ext uri="{FF2B5EF4-FFF2-40B4-BE49-F238E27FC236}">
                <a16:creationId xmlns:a16="http://schemas.microsoft.com/office/drawing/2014/main" id="{3DFEF026-C98E-F17A-99DF-301B52FC10BE}"/>
              </a:ext>
            </a:extLst>
          </p:cNvPr>
          <p:cNvGraphicFramePr/>
          <p:nvPr>
            <p:extLst>
              <p:ext uri="{D42A27DB-BD31-4B8C-83A1-F6EECF244321}">
                <p14:modId xmlns:p14="http://schemas.microsoft.com/office/powerpoint/2010/main" val="3600979898"/>
              </p:ext>
            </p:extLst>
          </p:nvPr>
        </p:nvGraphicFramePr>
        <p:xfrm>
          <a:off x="1337963" y="947155"/>
          <a:ext cx="8463261" cy="5463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310709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4F3E01-9A19-887E-D2B9-75BC26D31494}"/>
              </a:ext>
            </a:extLst>
          </p:cNvPr>
          <p:cNvSpPr>
            <a:spLocks noGrp="1"/>
          </p:cNvSpPr>
          <p:nvPr>
            <p:ph type="title"/>
          </p:nvPr>
        </p:nvSpPr>
        <p:spPr/>
        <p:txBody>
          <a:bodyPr/>
          <a:lstStyle/>
          <a:p>
            <a:r>
              <a:rPr lang="el-GR" dirty="0"/>
              <a:t>Λίστα διεργασιών-διαδικασιών</a:t>
            </a:r>
          </a:p>
        </p:txBody>
      </p:sp>
      <p:sp>
        <p:nvSpPr>
          <p:cNvPr id="6" name="Θέση περιεχομένου 5">
            <a:extLst>
              <a:ext uri="{FF2B5EF4-FFF2-40B4-BE49-F238E27FC236}">
                <a16:creationId xmlns:a16="http://schemas.microsoft.com/office/drawing/2014/main" id="{074607E5-152B-F507-A0DB-F3D63CDDE55F}"/>
              </a:ext>
            </a:extLst>
          </p:cNvPr>
          <p:cNvSpPr>
            <a:spLocks noGrp="1"/>
          </p:cNvSpPr>
          <p:nvPr>
            <p:ph idx="1"/>
          </p:nvPr>
        </p:nvSpPr>
        <p:spPr/>
        <p:txBody>
          <a:bodyPr/>
          <a:lstStyle/>
          <a:p>
            <a:endParaRPr lang="el-GR"/>
          </a:p>
        </p:txBody>
      </p:sp>
      <p:sp>
        <p:nvSpPr>
          <p:cNvPr id="7" name="Θέση κειμένου 6">
            <a:extLst>
              <a:ext uri="{FF2B5EF4-FFF2-40B4-BE49-F238E27FC236}">
                <a16:creationId xmlns:a16="http://schemas.microsoft.com/office/drawing/2014/main" id="{FDA1221D-126C-9BDA-7E97-B420FFEDF471}"/>
              </a:ext>
            </a:extLst>
          </p:cNvPr>
          <p:cNvSpPr>
            <a:spLocks noGrp="1"/>
          </p:cNvSpPr>
          <p:nvPr>
            <p:ph type="body" sz="half" idx="2"/>
          </p:nvPr>
        </p:nvSpPr>
        <p:spPr/>
        <p:txBody>
          <a:bodyPr/>
          <a:lstStyle/>
          <a:p>
            <a:endParaRPr lang="el-GR" dirty="0"/>
          </a:p>
        </p:txBody>
      </p:sp>
      <p:graphicFrame>
        <p:nvGraphicFramePr>
          <p:cNvPr id="5" name="Πίνακας 4">
            <a:extLst>
              <a:ext uri="{FF2B5EF4-FFF2-40B4-BE49-F238E27FC236}">
                <a16:creationId xmlns:a16="http://schemas.microsoft.com/office/drawing/2014/main" id="{6B70A3A5-3B7A-5CC6-98F5-D5901616C4E9}"/>
              </a:ext>
            </a:extLst>
          </p:cNvPr>
          <p:cNvGraphicFramePr>
            <a:graphicFrameLocks noGrp="1"/>
          </p:cNvGraphicFramePr>
          <p:nvPr>
            <p:extLst>
              <p:ext uri="{D42A27DB-BD31-4B8C-83A1-F6EECF244321}">
                <p14:modId xmlns:p14="http://schemas.microsoft.com/office/powerpoint/2010/main" val="221204345"/>
              </p:ext>
            </p:extLst>
          </p:nvPr>
        </p:nvGraphicFramePr>
        <p:xfrm>
          <a:off x="4467226" y="79673"/>
          <a:ext cx="7724774" cy="6559258"/>
        </p:xfrm>
        <a:graphic>
          <a:graphicData uri="http://schemas.openxmlformats.org/drawingml/2006/table">
            <a:tbl>
              <a:tblPr firstRow="1" firstCol="1" bandRow="1">
                <a:tableStyleId>{FABFCF23-3B69-468F-B69F-88F6DE6A72F2}</a:tableStyleId>
              </a:tblPr>
              <a:tblGrid>
                <a:gridCol w="5366403">
                  <a:extLst>
                    <a:ext uri="{9D8B030D-6E8A-4147-A177-3AD203B41FA5}">
                      <a16:colId xmlns:a16="http://schemas.microsoft.com/office/drawing/2014/main" val="3504423267"/>
                    </a:ext>
                  </a:extLst>
                </a:gridCol>
                <a:gridCol w="2358371">
                  <a:extLst>
                    <a:ext uri="{9D8B030D-6E8A-4147-A177-3AD203B41FA5}">
                      <a16:colId xmlns:a16="http://schemas.microsoft.com/office/drawing/2014/main" val="3894977065"/>
                    </a:ext>
                  </a:extLst>
                </a:gridCol>
              </a:tblGrid>
              <a:tr h="226955">
                <a:tc>
                  <a:txBody>
                    <a:bodyPr/>
                    <a:lstStyle/>
                    <a:p>
                      <a:pPr algn="ctr">
                        <a:lnSpc>
                          <a:spcPct val="112000"/>
                        </a:lnSpc>
                      </a:pPr>
                      <a:r>
                        <a:rPr lang="el-GR" sz="1400">
                          <a:effectLst/>
                          <a:latin typeface="Segoe UI" panose="020B0502040204020203" pitchFamily="34" charset="0"/>
                          <a:cs typeface="Segoe UI" panose="020B0502040204020203" pitchFamily="34" charset="0"/>
                        </a:rPr>
                        <a:t>ΔΙΕΡΓΑΣΙΑ - ΔΙΑΔΙΚΑΣΙΑ</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a:txBody>
                    <a:bodyPr/>
                    <a:lstStyle/>
                    <a:p>
                      <a:pPr algn="ctr">
                        <a:lnSpc>
                          <a:spcPct val="112000"/>
                        </a:lnSpc>
                      </a:pPr>
                      <a:r>
                        <a:rPr lang="el-GR" sz="1400">
                          <a:effectLst/>
                          <a:latin typeface="Segoe UI" panose="020B0502040204020203" pitchFamily="34" charset="0"/>
                          <a:cs typeface="Segoe UI" panose="020B0502040204020203" pitchFamily="34" charset="0"/>
                        </a:rPr>
                        <a:t>Κατάσταση</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tc>
                <a:extLst>
                  <a:ext uri="{0D108BD9-81ED-4DB2-BD59-A6C34878D82A}">
                    <a16:rowId xmlns:a16="http://schemas.microsoft.com/office/drawing/2014/main" val="3297386699"/>
                  </a:ext>
                </a:extLst>
              </a:tr>
              <a:tr h="225308">
                <a:tc gridSpan="2">
                  <a:txBody>
                    <a:bodyPr/>
                    <a:lstStyle/>
                    <a:p>
                      <a:pPr algn="ctr">
                        <a:lnSpc>
                          <a:spcPct val="112000"/>
                        </a:lnSpc>
                      </a:pPr>
                      <a:r>
                        <a:rPr lang="el-GR" sz="1400">
                          <a:effectLst/>
                          <a:latin typeface="Segoe UI" panose="020B0502040204020203" pitchFamily="34" charset="0"/>
                          <a:cs typeface="Segoe UI" panose="020B0502040204020203" pitchFamily="34" charset="0"/>
                        </a:rPr>
                        <a:t>Διεργασία 1</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hMerge="1">
                  <a:txBody>
                    <a:bodyPr/>
                    <a:lstStyle/>
                    <a:p>
                      <a:endParaRPr lang="en-US"/>
                    </a:p>
                  </a:txBody>
                  <a:tcPr/>
                </a:tc>
                <a:extLst>
                  <a:ext uri="{0D108BD9-81ED-4DB2-BD59-A6C34878D82A}">
                    <a16:rowId xmlns:a16="http://schemas.microsoft.com/office/drawing/2014/main" val="1679344757"/>
                  </a:ext>
                </a:extLst>
              </a:tr>
              <a:tr h="225308">
                <a:tc>
                  <a:txBody>
                    <a:bodyPr/>
                    <a:lstStyle/>
                    <a:p>
                      <a:pPr>
                        <a:lnSpc>
                          <a:spcPct val="112000"/>
                        </a:lnSpc>
                      </a:pPr>
                      <a:r>
                        <a:rPr lang="el-GR" sz="1400">
                          <a:effectLst/>
                          <a:latin typeface="Segoe UI" panose="020B0502040204020203" pitchFamily="34" charset="0"/>
                          <a:cs typeface="Segoe UI" panose="020B0502040204020203" pitchFamily="34" charset="0"/>
                        </a:rPr>
                        <a:t>1.1 Διαχείριση της πολιτικής ποιότητας</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a:txBody>
                    <a:bodyPr/>
                    <a:lstStyle/>
                    <a:p>
                      <a:pPr algn="ctr">
                        <a:lnSpc>
                          <a:spcPct val="112000"/>
                        </a:lnSpc>
                      </a:pPr>
                      <a:r>
                        <a:rPr lang="el-GR" sz="1400">
                          <a:effectLst/>
                          <a:latin typeface="Segoe UI" panose="020B0502040204020203" pitchFamily="34" charset="0"/>
                          <a:cs typeface="Segoe UI" panose="020B0502040204020203" pitchFamily="34" charset="0"/>
                        </a:rPr>
                        <a:t>Βελτίωση της 1.1</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extLst>
                  <a:ext uri="{0D108BD9-81ED-4DB2-BD59-A6C34878D82A}">
                    <a16:rowId xmlns:a16="http://schemas.microsoft.com/office/drawing/2014/main" val="1635802692"/>
                  </a:ext>
                </a:extLst>
              </a:tr>
              <a:tr h="225308">
                <a:tc gridSpan="2">
                  <a:txBody>
                    <a:bodyPr/>
                    <a:lstStyle/>
                    <a:p>
                      <a:pPr algn="ctr">
                        <a:lnSpc>
                          <a:spcPct val="112000"/>
                        </a:lnSpc>
                      </a:pPr>
                      <a:r>
                        <a:rPr lang="el-GR" sz="1400">
                          <a:effectLst/>
                          <a:latin typeface="Segoe UI" panose="020B0502040204020203" pitchFamily="34" charset="0"/>
                          <a:cs typeface="Segoe UI" panose="020B0502040204020203" pitchFamily="34" charset="0"/>
                        </a:rPr>
                        <a:t>Διεργασία 2</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hMerge="1">
                  <a:txBody>
                    <a:bodyPr/>
                    <a:lstStyle/>
                    <a:p>
                      <a:endParaRPr lang="en-US"/>
                    </a:p>
                  </a:txBody>
                  <a:tcPr/>
                </a:tc>
                <a:extLst>
                  <a:ext uri="{0D108BD9-81ED-4DB2-BD59-A6C34878D82A}">
                    <a16:rowId xmlns:a16="http://schemas.microsoft.com/office/drawing/2014/main" val="2373371866"/>
                  </a:ext>
                </a:extLst>
              </a:tr>
              <a:tr h="458509">
                <a:tc>
                  <a:txBody>
                    <a:bodyPr/>
                    <a:lstStyle/>
                    <a:p>
                      <a:pPr>
                        <a:lnSpc>
                          <a:spcPct val="112000"/>
                        </a:lnSpc>
                      </a:pPr>
                      <a:r>
                        <a:rPr lang="el-GR" sz="1400" dirty="0">
                          <a:effectLst/>
                          <a:latin typeface="Segoe UI" panose="020B0502040204020203" pitchFamily="34" charset="0"/>
                          <a:cs typeface="Segoe UI" panose="020B0502040204020203" pitchFamily="34" charset="0"/>
                        </a:rPr>
                        <a:t>2.1 Διάθεση &amp; Διαχείριση Πόρων</a:t>
                      </a:r>
                      <a:endParaRPr lang="en-US" sz="1800" dirty="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a:txBody>
                    <a:bodyPr/>
                    <a:lstStyle/>
                    <a:p>
                      <a:pPr algn="ctr">
                        <a:lnSpc>
                          <a:spcPct val="112000"/>
                        </a:lnSpc>
                      </a:pPr>
                      <a:r>
                        <a:rPr lang="el-GR" sz="1400">
                          <a:effectLst/>
                          <a:latin typeface="Segoe UI" panose="020B0502040204020203" pitchFamily="34" charset="0"/>
                          <a:cs typeface="Segoe UI" panose="020B0502040204020203" pitchFamily="34" charset="0"/>
                        </a:rPr>
                        <a:t>Συγχώνευση των 2.1, 2.2, 2.3</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extLst>
                  <a:ext uri="{0D108BD9-81ED-4DB2-BD59-A6C34878D82A}">
                    <a16:rowId xmlns:a16="http://schemas.microsoft.com/office/drawing/2014/main" val="1782274407"/>
                  </a:ext>
                </a:extLst>
              </a:tr>
              <a:tr h="225308">
                <a:tc>
                  <a:txBody>
                    <a:bodyPr/>
                    <a:lstStyle/>
                    <a:p>
                      <a:pPr>
                        <a:lnSpc>
                          <a:spcPct val="112000"/>
                        </a:lnSpc>
                      </a:pPr>
                      <a:r>
                        <a:rPr lang="el-GR" sz="1400">
                          <a:effectLst/>
                          <a:latin typeface="Segoe UI" panose="020B0502040204020203" pitchFamily="34" charset="0"/>
                          <a:cs typeface="Segoe UI" panose="020B0502040204020203" pitchFamily="34" charset="0"/>
                        </a:rPr>
                        <a:t>2.2 Αποτίμηση Επιτευγμάτων</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a:txBody>
                    <a:bodyPr/>
                    <a:lstStyle/>
                    <a:p>
                      <a:pPr algn="ctr">
                        <a:lnSpc>
                          <a:spcPct val="112000"/>
                        </a:lnSpc>
                      </a:pPr>
                      <a:r>
                        <a:rPr lang="el-GR" sz="1400">
                          <a:effectLst/>
                          <a:latin typeface="Segoe UI" panose="020B0502040204020203" pitchFamily="34" charset="0"/>
                          <a:cs typeface="Segoe UI" panose="020B0502040204020203" pitchFamily="34" charset="0"/>
                        </a:rPr>
                        <a:t>Νέα διαδικασία</a:t>
                      </a:r>
                      <a:endParaRPr lang="en-US" sz="1800" dirty="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extLst>
                  <a:ext uri="{0D108BD9-81ED-4DB2-BD59-A6C34878D82A}">
                    <a16:rowId xmlns:a16="http://schemas.microsoft.com/office/drawing/2014/main" val="3233116222"/>
                  </a:ext>
                </a:extLst>
              </a:tr>
              <a:tr h="225308">
                <a:tc gridSpan="2">
                  <a:txBody>
                    <a:bodyPr/>
                    <a:lstStyle/>
                    <a:p>
                      <a:pPr algn="ctr">
                        <a:lnSpc>
                          <a:spcPct val="112000"/>
                        </a:lnSpc>
                      </a:pPr>
                      <a:r>
                        <a:rPr lang="el-GR" sz="1400">
                          <a:effectLst/>
                          <a:latin typeface="Segoe UI" panose="020B0502040204020203" pitchFamily="34" charset="0"/>
                          <a:cs typeface="Segoe UI" panose="020B0502040204020203" pitchFamily="34" charset="0"/>
                        </a:rPr>
                        <a:t>Διεργασία 3</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hMerge="1">
                  <a:txBody>
                    <a:bodyPr/>
                    <a:lstStyle/>
                    <a:p>
                      <a:endParaRPr lang="en-US"/>
                    </a:p>
                  </a:txBody>
                  <a:tcPr/>
                </a:tc>
                <a:extLst>
                  <a:ext uri="{0D108BD9-81ED-4DB2-BD59-A6C34878D82A}">
                    <a16:rowId xmlns:a16="http://schemas.microsoft.com/office/drawing/2014/main" val="1899651783"/>
                  </a:ext>
                </a:extLst>
              </a:tr>
              <a:tr h="458509">
                <a:tc>
                  <a:txBody>
                    <a:bodyPr/>
                    <a:lstStyle/>
                    <a:p>
                      <a:pPr>
                        <a:lnSpc>
                          <a:spcPct val="112000"/>
                        </a:lnSpc>
                      </a:pPr>
                      <a:r>
                        <a:rPr lang="el-GR" sz="1400">
                          <a:effectLst/>
                          <a:latin typeface="Segoe UI" panose="020B0502040204020203" pitchFamily="34" charset="0"/>
                          <a:cs typeface="Segoe UI" panose="020B0502040204020203" pitchFamily="34" charset="0"/>
                        </a:rPr>
                        <a:t>3.1 Θέσπιση Στόχων Διασφάλισης Ποιότητας</a:t>
                      </a:r>
                      <a:endParaRPr lang="en-US" sz="1800" dirty="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a:txBody>
                    <a:bodyPr/>
                    <a:lstStyle/>
                    <a:p>
                      <a:pPr algn="ctr">
                        <a:lnSpc>
                          <a:spcPct val="112000"/>
                        </a:lnSpc>
                      </a:pPr>
                      <a:r>
                        <a:rPr lang="el-GR" sz="1400">
                          <a:effectLst/>
                          <a:latin typeface="Segoe UI" panose="020B0502040204020203" pitchFamily="34" charset="0"/>
                          <a:cs typeface="Segoe UI" panose="020B0502040204020203" pitchFamily="34" charset="0"/>
                        </a:rPr>
                        <a:t>Συγχώνευση των 3.1, 3.2, 3.3, 3.4</a:t>
                      </a:r>
                      <a:endParaRPr lang="en-US" sz="1800" dirty="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extLst>
                  <a:ext uri="{0D108BD9-81ED-4DB2-BD59-A6C34878D82A}">
                    <a16:rowId xmlns:a16="http://schemas.microsoft.com/office/drawing/2014/main" val="3412065977"/>
                  </a:ext>
                </a:extLst>
              </a:tr>
              <a:tr h="225308">
                <a:tc gridSpan="2">
                  <a:txBody>
                    <a:bodyPr/>
                    <a:lstStyle/>
                    <a:p>
                      <a:pPr algn="ctr">
                        <a:lnSpc>
                          <a:spcPct val="112000"/>
                        </a:lnSpc>
                      </a:pPr>
                      <a:r>
                        <a:rPr lang="el-GR" sz="1400">
                          <a:effectLst/>
                          <a:latin typeface="Segoe UI" panose="020B0502040204020203" pitchFamily="34" charset="0"/>
                          <a:cs typeface="Segoe UI" panose="020B0502040204020203" pitchFamily="34" charset="0"/>
                        </a:rPr>
                        <a:t>Διεργασία 4</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hMerge="1">
                  <a:txBody>
                    <a:bodyPr/>
                    <a:lstStyle/>
                    <a:p>
                      <a:endParaRPr lang="en-US"/>
                    </a:p>
                  </a:txBody>
                  <a:tcPr/>
                </a:tc>
                <a:extLst>
                  <a:ext uri="{0D108BD9-81ED-4DB2-BD59-A6C34878D82A}">
                    <a16:rowId xmlns:a16="http://schemas.microsoft.com/office/drawing/2014/main" val="4146234855"/>
                  </a:ext>
                </a:extLst>
              </a:tr>
              <a:tr h="225308">
                <a:tc>
                  <a:txBody>
                    <a:bodyPr/>
                    <a:lstStyle/>
                    <a:p>
                      <a:pPr>
                        <a:lnSpc>
                          <a:spcPct val="112000"/>
                        </a:lnSpc>
                      </a:pPr>
                      <a:r>
                        <a:rPr lang="el-GR" sz="1400">
                          <a:effectLst/>
                          <a:latin typeface="Segoe UI" panose="020B0502040204020203" pitchFamily="34" charset="0"/>
                          <a:cs typeface="Segoe UI" panose="020B0502040204020203" pitchFamily="34" charset="0"/>
                        </a:rPr>
                        <a:t>4.1 Δομή – Οργάνωση &amp; Λειτουργία του ΕΣΔΠ</a:t>
                      </a:r>
                      <a:endParaRPr lang="en-US" sz="1800" dirty="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a:txBody>
                    <a:bodyPr/>
                    <a:lstStyle/>
                    <a:p>
                      <a:pPr algn="ctr">
                        <a:lnSpc>
                          <a:spcPct val="112000"/>
                        </a:lnSpc>
                      </a:pPr>
                      <a:r>
                        <a:rPr lang="el-GR" sz="1400">
                          <a:effectLst/>
                          <a:latin typeface="Segoe UI" panose="020B0502040204020203" pitchFamily="34" charset="0"/>
                          <a:cs typeface="Segoe UI" panose="020B0502040204020203" pitchFamily="34" charset="0"/>
                        </a:rPr>
                        <a:t>Νέα διαδικασία</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extLst>
                  <a:ext uri="{0D108BD9-81ED-4DB2-BD59-A6C34878D82A}">
                    <a16:rowId xmlns:a16="http://schemas.microsoft.com/office/drawing/2014/main" val="3977570854"/>
                  </a:ext>
                </a:extLst>
              </a:tr>
              <a:tr h="225308">
                <a:tc gridSpan="2">
                  <a:txBody>
                    <a:bodyPr/>
                    <a:lstStyle/>
                    <a:p>
                      <a:pPr algn="ctr">
                        <a:lnSpc>
                          <a:spcPct val="112000"/>
                        </a:lnSpc>
                      </a:pPr>
                      <a:r>
                        <a:rPr lang="el-GR" sz="1400">
                          <a:effectLst/>
                          <a:latin typeface="Segoe UI" panose="020B0502040204020203" pitchFamily="34" charset="0"/>
                          <a:cs typeface="Segoe UI" panose="020B0502040204020203" pitchFamily="34" charset="0"/>
                        </a:rPr>
                        <a:t>Διεργασία 5</a:t>
                      </a:r>
                      <a:endParaRPr lang="en-US" sz="1800" dirty="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hMerge="1">
                  <a:txBody>
                    <a:bodyPr/>
                    <a:lstStyle/>
                    <a:p>
                      <a:endParaRPr lang="en-US"/>
                    </a:p>
                  </a:txBody>
                  <a:tcPr/>
                </a:tc>
                <a:extLst>
                  <a:ext uri="{0D108BD9-81ED-4DB2-BD59-A6C34878D82A}">
                    <a16:rowId xmlns:a16="http://schemas.microsoft.com/office/drawing/2014/main" val="4127573647"/>
                  </a:ext>
                </a:extLst>
              </a:tr>
              <a:tr h="225308">
                <a:tc>
                  <a:txBody>
                    <a:bodyPr/>
                    <a:lstStyle/>
                    <a:p>
                      <a:pPr>
                        <a:lnSpc>
                          <a:spcPct val="112000"/>
                        </a:lnSpc>
                      </a:pPr>
                      <a:r>
                        <a:rPr lang="el-GR" sz="1400">
                          <a:effectLst/>
                          <a:latin typeface="Segoe UI" panose="020B0502040204020203" pitchFamily="34" charset="0"/>
                          <a:cs typeface="Segoe UI" panose="020B0502040204020203" pitchFamily="34" charset="0"/>
                        </a:rPr>
                        <a:t>5.1 Εσωτερική Αξιολόγηση</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a:txBody>
                    <a:bodyPr/>
                    <a:lstStyle/>
                    <a:p>
                      <a:pPr algn="ctr">
                        <a:lnSpc>
                          <a:spcPct val="112000"/>
                        </a:lnSpc>
                      </a:pPr>
                      <a:r>
                        <a:rPr lang="el-GR" sz="1400">
                          <a:effectLst/>
                          <a:latin typeface="Segoe UI" panose="020B0502040204020203" pitchFamily="34" charset="0"/>
                          <a:cs typeface="Segoe UI" panose="020B0502040204020203" pitchFamily="34" charset="0"/>
                        </a:rPr>
                        <a:t>Βελτίωση της 4.1</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extLst>
                  <a:ext uri="{0D108BD9-81ED-4DB2-BD59-A6C34878D82A}">
                    <a16:rowId xmlns:a16="http://schemas.microsoft.com/office/drawing/2014/main" val="1150448209"/>
                  </a:ext>
                </a:extLst>
              </a:tr>
              <a:tr h="225308">
                <a:tc>
                  <a:txBody>
                    <a:bodyPr/>
                    <a:lstStyle/>
                    <a:p>
                      <a:pPr>
                        <a:lnSpc>
                          <a:spcPct val="112000"/>
                        </a:lnSpc>
                      </a:pPr>
                      <a:r>
                        <a:rPr lang="el-GR" sz="1400">
                          <a:effectLst/>
                          <a:latin typeface="Segoe UI" panose="020B0502040204020203" pitchFamily="34" charset="0"/>
                          <a:cs typeface="Segoe UI" panose="020B0502040204020203" pitchFamily="34" charset="0"/>
                        </a:rPr>
                        <a:t>5.2 Ανασκόπηση ΕΣΔΠ</a:t>
                      </a:r>
                      <a:endParaRPr lang="en-US" sz="1800" dirty="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a:txBody>
                    <a:bodyPr/>
                    <a:lstStyle/>
                    <a:p>
                      <a:pPr algn="ctr">
                        <a:lnSpc>
                          <a:spcPct val="112000"/>
                        </a:lnSpc>
                      </a:pPr>
                      <a:r>
                        <a:rPr lang="el-GR" sz="1400">
                          <a:effectLst/>
                          <a:latin typeface="Segoe UI" panose="020B0502040204020203" pitchFamily="34" charset="0"/>
                          <a:cs typeface="Segoe UI" panose="020B0502040204020203" pitchFamily="34" charset="0"/>
                        </a:rPr>
                        <a:t>Βελτίωση της 4.2</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extLst>
                  <a:ext uri="{0D108BD9-81ED-4DB2-BD59-A6C34878D82A}">
                    <a16:rowId xmlns:a16="http://schemas.microsoft.com/office/drawing/2014/main" val="175369500"/>
                  </a:ext>
                </a:extLst>
              </a:tr>
              <a:tr h="225308">
                <a:tc>
                  <a:txBody>
                    <a:bodyPr/>
                    <a:lstStyle/>
                    <a:p>
                      <a:pPr>
                        <a:lnSpc>
                          <a:spcPct val="112000"/>
                        </a:lnSpc>
                      </a:pPr>
                      <a:r>
                        <a:rPr lang="el-GR" sz="1400">
                          <a:effectLst/>
                          <a:latin typeface="Segoe UI" panose="020B0502040204020203" pitchFamily="34" charset="0"/>
                          <a:cs typeface="Segoe UI" panose="020B0502040204020203" pitchFamily="34" charset="0"/>
                        </a:rPr>
                        <a:t>5.3 Διορθωτικές Ενέργειες</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a:txBody>
                    <a:bodyPr/>
                    <a:lstStyle/>
                    <a:p>
                      <a:pPr algn="ctr">
                        <a:lnSpc>
                          <a:spcPct val="112000"/>
                        </a:lnSpc>
                      </a:pPr>
                      <a:r>
                        <a:rPr lang="el-GR" sz="1400">
                          <a:effectLst/>
                          <a:latin typeface="Segoe UI" panose="020B0502040204020203" pitchFamily="34" charset="0"/>
                          <a:cs typeface="Segoe UI" panose="020B0502040204020203" pitchFamily="34" charset="0"/>
                        </a:rPr>
                        <a:t>Νέα διαδικασία</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extLst>
                  <a:ext uri="{0D108BD9-81ED-4DB2-BD59-A6C34878D82A}">
                    <a16:rowId xmlns:a16="http://schemas.microsoft.com/office/drawing/2014/main" val="1082256478"/>
                  </a:ext>
                </a:extLst>
              </a:tr>
              <a:tr h="225308">
                <a:tc gridSpan="2">
                  <a:txBody>
                    <a:bodyPr/>
                    <a:lstStyle/>
                    <a:p>
                      <a:pPr algn="ctr">
                        <a:lnSpc>
                          <a:spcPct val="112000"/>
                        </a:lnSpc>
                      </a:pPr>
                      <a:r>
                        <a:rPr lang="el-GR" sz="1400" dirty="0">
                          <a:effectLst/>
                          <a:latin typeface="Segoe UI" panose="020B0502040204020203" pitchFamily="34" charset="0"/>
                          <a:cs typeface="Segoe UI" panose="020B0502040204020203" pitchFamily="34" charset="0"/>
                        </a:rPr>
                        <a:t>Διεργασία 6</a:t>
                      </a:r>
                      <a:endParaRPr lang="en-US" sz="1800" dirty="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hMerge="1">
                  <a:txBody>
                    <a:bodyPr/>
                    <a:lstStyle/>
                    <a:p>
                      <a:endParaRPr lang="en-US"/>
                    </a:p>
                  </a:txBody>
                  <a:tcPr/>
                </a:tc>
                <a:extLst>
                  <a:ext uri="{0D108BD9-81ED-4DB2-BD59-A6C34878D82A}">
                    <a16:rowId xmlns:a16="http://schemas.microsoft.com/office/drawing/2014/main" val="1890615434"/>
                  </a:ext>
                </a:extLst>
              </a:tr>
              <a:tr h="458509">
                <a:tc>
                  <a:txBody>
                    <a:bodyPr/>
                    <a:lstStyle/>
                    <a:p>
                      <a:pPr>
                        <a:lnSpc>
                          <a:spcPct val="112000"/>
                        </a:lnSpc>
                      </a:pPr>
                      <a:r>
                        <a:rPr lang="el-GR" sz="1400">
                          <a:effectLst/>
                          <a:latin typeface="Segoe UI" panose="020B0502040204020203" pitchFamily="34" charset="0"/>
                          <a:cs typeface="Segoe UI" panose="020B0502040204020203" pitchFamily="34" charset="0"/>
                        </a:rPr>
                        <a:t>6.1 Διαχείριση Δεδομένων</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a:txBody>
                    <a:bodyPr/>
                    <a:lstStyle/>
                    <a:p>
                      <a:pPr algn="ctr">
                        <a:lnSpc>
                          <a:spcPct val="112000"/>
                        </a:lnSpc>
                      </a:pPr>
                      <a:r>
                        <a:rPr lang="el-GR" sz="1400">
                          <a:effectLst/>
                          <a:latin typeface="Segoe UI" panose="020B0502040204020203" pitchFamily="34" charset="0"/>
                          <a:cs typeface="Segoe UI" panose="020B0502040204020203" pitchFamily="34" charset="0"/>
                        </a:rPr>
                        <a:t>Συγχώνευση των 5.1, 5.2</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extLst>
                  <a:ext uri="{0D108BD9-81ED-4DB2-BD59-A6C34878D82A}">
                    <a16:rowId xmlns:a16="http://schemas.microsoft.com/office/drawing/2014/main" val="178131806"/>
                  </a:ext>
                </a:extLst>
              </a:tr>
              <a:tr h="225308">
                <a:tc>
                  <a:txBody>
                    <a:bodyPr/>
                    <a:lstStyle/>
                    <a:p>
                      <a:pPr>
                        <a:lnSpc>
                          <a:spcPct val="112000"/>
                        </a:lnSpc>
                      </a:pPr>
                      <a:r>
                        <a:rPr lang="el-GR" sz="1400">
                          <a:effectLst/>
                          <a:latin typeface="Segoe UI" panose="020B0502040204020203" pitchFamily="34" charset="0"/>
                          <a:cs typeface="Segoe UI" panose="020B0502040204020203" pitchFamily="34" charset="0"/>
                        </a:rPr>
                        <a:t>6.2 Ικανοποίηση Ενδιαφερομένων Μερών</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a:txBody>
                    <a:bodyPr/>
                    <a:lstStyle/>
                    <a:p>
                      <a:pPr algn="ctr">
                        <a:lnSpc>
                          <a:spcPct val="112000"/>
                        </a:lnSpc>
                      </a:pPr>
                      <a:r>
                        <a:rPr lang="el-GR" sz="1400">
                          <a:effectLst/>
                          <a:latin typeface="Segoe UI" panose="020B0502040204020203" pitchFamily="34" charset="0"/>
                          <a:cs typeface="Segoe UI" panose="020B0502040204020203" pitchFamily="34" charset="0"/>
                        </a:rPr>
                        <a:t>Νέα διαδικασία</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extLst>
                  <a:ext uri="{0D108BD9-81ED-4DB2-BD59-A6C34878D82A}">
                    <a16:rowId xmlns:a16="http://schemas.microsoft.com/office/drawing/2014/main" val="3915847437"/>
                  </a:ext>
                </a:extLst>
              </a:tr>
              <a:tr h="225308">
                <a:tc>
                  <a:txBody>
                    <a:bodyPr/>
                    <a:lstStyle/>
                    <a:p>
                      <a:pPr>
                        <a:lnSpc>
                          <a:spcPct val="112000"/>
                        </a:lnSpc>
                      </a:pPr>
                      <a:r>
                        <a:rPr lang="el-GR" sz="1400">
                          <a:effectLst/>
                          <a:latin typeface="Segoe UI" panose="020B0502040204020203" pitchFamily="34" charset="0"/>
                          <a:cs typeface="Segoe UI" panose="020B0502040204020203" pitchFamily="34" charset="0"/>
                        </a:rPr>
                        <a:t>6.3 Διαχείριση Παραπόνων</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a:txBody>
                    <a:bodyPr/>
                    <a:lstStyle/>
                    <a:p>
                      <a:pPr algn="ctr">
                        <a:lnSpc>
                          <a:spcPct val="112000"/>
                        </a:lnSpc>
                      </a:pPr>
                      <a:r>
                        <a:rPr lang="el-GR" sz="1400">
                          <a:effectLst/>
                          <a:latin typeface="Segoe UI" panose="020B0502040204020203" pitchFamily="34" charset="0"/>
                          <a:cs typeface="Segoe UI" panose="020B0502040204020203" pitchFamily="34" charset="0"/>
                        </a:rPr>
                        <a:t>Νέα διαδικασία</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extLst>
                  <a:ext uri="{0D108BD9-81ED-4DB2-BD59-A6C34878D82A}">
                    <a16:rowId xmlns:a16="http://schemas.microsoft.com/office/drawing/2014/main" val="2366575449"/>
                  </a:ext>
                </a:extLst>
              </a:tr>
              <a:tr h="225308">
                <a:tc gridSpan="2">
                  <a:txBody>
                    <a:bodyPr/>
                    <a:lstStyle/>
                    <a:p>
                      <a:pPr algn="ctr">
                        <a:lnSpc>
                          <a:spcPct val="112000"/>
                        </a:lnSpc>
                      </a:pPr>
                      <a:r>
                        <a:rPr lang="el-GR" sz="1400">
                          <a:effectLst/>
                          <a:latin typeface="Segoe UI" panose="020B0502040204020203" pitchFamily="34" charset="0"/>
                          <a:cs typeface="Segoe UI" panose="020B0502040204020203" pitchFamily="34" charset="0"/>
                        </a:rPr>
                        <a:t>Διεργασία 7</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hMerge="1">
                  <a:txBody>
                    <a:bodyPr/>
                    <a:lstStyle/>
                    <a:p>
                      <a:endParaRPr lang="en-US"/>
                    </a:p>
                  </a:txBody>
                  <a:tcPr/>
                </a:tc>
                <a:extLst>
                  <a:ext uri="{0D108BD9-81ED-4DB2-BD59-A6C34878D82A}">
                    <a16:rowId xmlns:a16="http://schemas.microsoft.com/office/drawing/2014/main" val="2601071890"/>
                  </a:ext>
                </a:extLst>
              </a:tr>
              <a:tr h="225308">
                <a:tc>
                  <a:txBody>
                    <a:bodyPr/>
                    <a:lstStyle/>
                    <a:p>
                      <a:pPr>
                        <a:lnSpc>
                          <a:spcPct val="112000"/>
                        </a:lnSpc>
                      </a:pPr>
                      <a:r>
                        <a:rPr lang="el-GR" sz="1400">
                          <a:effectLst/>
                          <a:latin typeface="Segoe UI" panose="020B0502040204020203" pitchFamily="34" charset="0"/>
                          <a:cs typeface="Segoe UI" panose="020B0502040204020203" pitchFamily="34" charset="0"/>
                        </a:rPr>
                        <a:t>7.1 Δημοσιοποίηση πληροφοριών</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a:txBody>
                    <a:bodyPr/>
                    <a:lstStyle/>
                    <a:p>
                      <a:pPr algn="ctr">
                        <a:lnSpc>
                          <a:spcPct val="112000"/>
                        </a:lnSpc>
                      </a:pPr>
                      <a:r>
                        <a:rPr lang="el-GR" sz="1400">
                          <a:effectLst/>
                          <a:latin typeface="Segoe UI" panose="020B0502040204020203" pitchFamily="34" charset="0"/>
                          <a:cs typeface="Segoe UI" panose="020B0502040204020203" pitchFamily="34" charset="0"/>
                        </a:rPr>
                        <a:t>Βελτίωση της 6.1</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extLst>
                  <a:ext uri="{0D108BD9-81ED-4DB2-BD59-A6C34878D82A}">
                    <a16:rowId xmlns:a16="http://schemas.microsoft.com/office/drawing/2014/main" val="889991627"/>
                  </a:ext>
                </a:extLst>
              </a:tr>
              <a:tr h="225308">
                <a:tc gridSpan="2">
                  <a:txBody>
                    <a:bodyPr/>
                    <a:lstStyle/>
                    <a:p>
                      <a:pPr algn="ctr">
                        <a:lnSpc>
                          <a:spcPct val="112000"/>
                        </a:lnSpc>
                      </a:pPr>
                      <a:r>
                        <a:rPr lang="el-GR" sz="1400">
                          <a:effectLst/>
                          <a:latin typeface="Segoe UI" panose="020B0502040204020203" pitchFamily="34" charset="0"/>
                          <a:cs typeface="Segoe UI" panose="020B0502040204020203" pitchFamily="34" charset="0"/>
                        </a:rPr>
                        <a:t>Διεργασία 8</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hMerge="1">
                  <a:txBody>
                    <a:bodyPr/>
                    <a:lstStyle/>
                    <a:p>
                      <a:endParaRPr lang="en-US"/>
                    </a:p>
                  </a:txBody>
                  <a:tcPr/>
                </a:tc>
                <a:extLst>
                  <a:ext uri="{0D108BD9-81ED-4DB2-BD59-A6C34878D82A}">
                    <a16:rowId xmlns:a16="http://schemas.microsoft.com/office/drawing/2014/main" val="370825802"/>
                  </a:ext>
                </a:extLst>
              </a:tr>
              <a:tr h="225308">
                <a:tc>
                  <a:txBody>
                    <a:bodyPr/>
                    <a:lstStyle/>
                    <a:p>
                      <a:pPr>
                        <a:lnSpc>
                          <a:spcPct val="112000"/>
                        </a:lnSpc>
                      </a:pPr>
                      <a:r>
                        <a:rPr lang="el-GR" sz="1400">
                          <a:effectLst/>
                          <a:latin typeface="Segoe UI" panose="020B0502040204020203" pitchFamily="34" charset="0"/>
                          <a:cs typeface="Segoe UI" panose="020B0502040204020203" pitchFamily="34" charset="0"/>
                        </a:rPr>
                        <a:t>8.1 Προετοιμασία Εξωτερικής Αξιολόγησης</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a:txBody>
                    <a:bodyPr/>
                    <a:lstStyle/>
                    <a:p>
                      <a:pPr algn="ctr">
                        <a:lnSpc>
                          <a:spcPct val="112000"/>
                        </a:lnSpc>
                      </a:pPr>
                      <a:r>
                        <a:rPr lang="el-GR" sz="1400">
                          <a:effectLst/>
                          <a:latin typeface="Segoe UI" panose="020B0502040204020203" pitchFamily="34" charset="0"/>
                          <a:cs typeface="Segoe UI" panose="020B0502040204020203" pitchFamily="34" charset="0"/>
                        </a:rPr>
                        <a:t>Νέα διαδικασία</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extLst>
                  <a:ext uri="{0D108BD9-81ED-4DB2-BD59-A6C34878D82A}">
                    <a16:rowId xmlns:a16="http://schemas.microsoft.com/office/drawing/2014/main" val="1875991942"/>
                  </a:ext>
                </a:extLst>
              </a:tr>
              <a:tr h="225308">
                <a:tc>
                  <a:txBody>
                    <a:bodyPr/>
                    <a:lstStyle/>
                    <a:p>
                      <a:pPr>
                        <a:lnSpc>
                          <a:spcPct val="112000"/>
                        </a:lnSpc>
                      </a:pPr>
                      <a:r>
                        <a:rPr lang="el-GR" sz="1400">
                          <a:effectLst/>
                          <a:latin typeface="Segoe UI" panose="020B0502040204020203" pitchFamily="34" charset="0"/>
                          <a:cs typeface="Segoe UI" panose="020B0502040204020203" pitchFamily="34" charset="0"/>
                        </a:rPr>
                        <a:t>8.2 Υλοποίηση Εξωτερικής Αξιολόγησης</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a:txBody>
                    <a:bodyPr/>
                    <a:lstStyle/>
                    <a:p>
                      <a:pPr algn="ctr">
                        <a:lnSpc>
                          <a:spcPct val="112000"/>
                        </a:lnSpc>
                      </a:pPr>
                      <a:r>
                        <a:rPr lang="el-GR" sz="1400">
                          <a:effectLst/>
                          <a:latin typeface="Segoe UI" panose="020B0502040204020203" pitchFamily="34" charset="0"/>
                          <a:cs typeface="Segoe UI" panose="020B0502040204020203" pitchFamily="34" charset="0"/>
                        </a:rPr>
                        <a:t>Βελτίωση της 7.1</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extLst>
                  <a:ext uri="{0D108BD9-81ED-4DB2-BD59-A6C34878D82A}">
                    <a16:rowId xmlns:a16="http://schemas.microsoft.com/office/drawing/2014/main" val="204816362"/>
                  </a:ext>
                </a:extLst>
              </a:tr>
              <a:tr h="225308">
                <a:tc gridSpan="2">
                  <a:txBody>
                    <a:bodyPr/>
                    <a:lstStyle/>
                    <a:p>
                      <a:pPr algn="ctr">
                        <a:lnSpc>
                          <a:spcPct val="112000"/>
                        </a:lnSpc>
                      </a:pPr>
                      <a:r>
                        <a:rPr lang="el-GR" sz="1400">
                          <a:effectLst/>
                          <a:latin typeface="Segoe UI" panose="020B0502040204020203" pitchFamily="34" charset="0"/>
                          <a:cs typeface="Segoe UI" panose="020B0502040204020203" pitchFamily="34" charset="0"/>
                        </a:rPr>
                        <a:t>Διεργασία 9</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hMerge="1">
                  <a:txBody>
                    <a:bodyPr/>
                    <a:lstStyle/>
                    <a:p>
                      <a:endParaRPr lang="en-US"/>
                    </a:p>
                  </a:txBody>
                  <a:tcPr/>
                </a:tc>
                <a:extLst>
                  <a:ext uri="{0D108BD9-81ED-4DB2-BD59-A6C34878D82A}">
                    <a16:rowId xmlns:a16="http://schemas.microsoft.com/office/drawing/2014/main" val="3676895120"/>
                  </a:ext>
                </a:extLst>
              </a:tr>
              <a:tr h="225308">
                <a:tc>
                  <a:txBody>
                    <a:bodyPr/>
                    <a:lstStyle/>
                    <a:p>
                      <a:pPr>
                        <a:lnSpc>
                          <a:spcPct val="112000"/>
                        </a:lnSpc>
                      </a:pPr>
                      <a:r>
                        <a:rPr lang="el-GR" sz="1400">
                          <a:effectLst/>
                          <a:latin typeface="Segoe UI" panose="020B0502040204020203" pitchFamily="34" charset="0"/>
                          <a:cs typeface="Segoe UI" panose="020B0502040204020203" pitchFamily="34" charset="0"/>
                        </a:rPr>
                        <a:t>9.1 Διαχείριση Εγγράφων ΕΣΔΠ</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a:txBody>
                    <a:bodyPr/>
                    <a:lstStyle/>
                    <a:p>
                      <a:pPr algn="ctr">
                        <a:lnSpc>
                          <a:spcPct val="112000"/>
                        </a:lnSpc>
                      </a:pPr>
                      <a:r>
                        <a:rPr lang="el-GR" sz="1400">
                          <a:effectLst/>
                          <a:latin typeface="Segoe UI" panose="020B0502040204020203" pitchFamily="34" charset="0"/>
                          <a:cs typeface="Segoe UI" panose="020B0502040204020203" pitchFamily="34" charset="0"/>
                        </a:rPr>
                        <a:t>Νέα διαδικασία</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extLst>
                  <a:ext uri="{0D108BD9-81ED-4DB2-BD59-A6C34878D82A}">
                    <a16:rowId xmlns:a16="http://schemas.microsoft.com/office/drawing/2014/main" val="169189353"/>
                  </a:ext>
                </a:extLst>
              </a:tr>
              <a:tr h="225308">
                <a:tc>
                  <a:txBody>
                    <a:bodyPr/>
                    <a:lstStyle/>
                    <a:p>
                      <a:pPr>
                        <a:lnSpc>
                          <a:spcPct val="112000"/>
                        </a:lnSpc>
                      </a:pPr>
                      <a:r>
                        <a:rPr lang="el-GR" sz="1400">
                          <a:effectLst/>
                          <a:latin typeface="Segoe UI" panose="020B0502040204020203" pitchFamily="34" charset="0"/>
                          <a:cs typeface="Segoe UI" panose="020B0502040204020203" pitchFamily="34" charset="0"/>
                        </a:rPr>
                        <a:t>9.2 Έλεγχος Αρχείων ΕΣΔΠ</a:t>
                      </a:r>
                      <a:endParaRPr lang="en-US" sz="180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tc>
                  <a:txBody>
                    <a:bodyPr/>
                    <a:lstStyle/>
                    <a:p>
                      <a:pPr algn="ctr">
                        <a:lnSpc>
                          <a:spcPct val="112000"/>
                        </a:lnSpc>
                      </a:pPr>
                      <a:r>
                        <a:rPr lang="el-GR" sz="1400" dirty="0">
                          <a:effectLst/>
                          <a:latin typeface="Segoe UI" panose="020B0502040204020203" pitchFamily="34" charset="0"/>
                          <a:cs typeface="Segoe UI" panose="020B0502040204020203" pitchFamily="34" charset="0"/>
                        </a:rPr>
                        <a:t>Νέα διαδικασία</a:t>
                      </a:r>
                      <a:endParaRPr lang="en-US" sz="1800" dirty="0">
                        <a:solidFill>
                          <a:srgbClr val="000000"/>
                        </a:solidFill>
                        <a:effectLst/>
                        <a:latin typeface="Segoe UI" panose="020B0502040204020203" pitchFamily="34" charset="0"/>
                        <a:ea typeface="Courier New" panose="02070309020205020404" pitchFamily="49" charset="0"/>
                        <a:cs typeface="Segoe UI" panose="020B0502040204020203" pitchFamily="34" charset="0"/>
                      </a:endParaRPr>
                    </a:p>
                  </a:txBody>
                  <a:tcPr marL="61155" marR="61155" marT="0" marB="0" anchor="ctr"/>
                </a:tc>
                <a:extLst>
                  <a:ext uri="{0D108BD9-81ED-4DB2-BD59-A6C34878D82A}">
                    <a16:rowId xmlns:a16="http://schemas.microsoft.com/office/drawing/2014/main" val="3987547391"/>
                  </a:ext>
                </a:extLst>
              </a:tr>
            </a:tbl>
          </a:graphicData>
        </a:graphic>
      </p:graphicFrame>
      <p:pic>
        <p:nvPicPr>
          <p:cNvPr id="1026" name="Picture 2" descr="A through Z of IT Standard Operating Procedures [Template] - Cimatri">
            <a:extLst>
              <a:ext uri="{FF2B5EF4-FFF2-40B4-BE49-F238E27FC236}">
                <a16:creationId xmlns:a16="http://schemas.microsoft.com/office/drawing/2014/main" id="{A607007E-E903-08FE-0CBE-17BE8E8B3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97" y="2558846"/>
            <a:ext cx="3393929" cy="2197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75143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2492AA-A673-4D77-91E9-28DA7A0A8765}"/>
              </a:ext>
            </a:extLst>
          </p:cNvPr>
          <p:cNvSpPr>
            <a:spLocks noGrp="1"/>
          </p:cNvSpPr>
          <p:nvPr>
            <p:ph type="title"/>
          </p:nvPr>
        </p:nvSpPr>
        <p:spPr/>
        <p:txBody>
          <a:bodyPr>
            <a:normAutofit/>
          </a:bodyPr>
          <a:lstStyle/>
          <a:p>
            <a:r>
              <a:rPr lang="el-GR" sz="2400" b="1" dirty="0"/>
              <a:t>Ρ1. Πολιτική του Ιδρύματος για τη διασφάλιση ποιότητας</a:t>
            </a:r>
          </a:p>
        </p:txBody>
      </p:sp>
      <p:sp>
        <p:nvSpPr>
          <p:cNvPr id="9" name="Θέση κειμένου 8">
            <a:extLst>
              <a:ext uri="{FF2B5EF4-FFF2-40B4-BE49-F238E27FC236}">
                <a16:creationId xmlns:a16="http://schemas.microsoft.com/office/drawing/2014/main" id="{552AC593-EBAC-9596-5270-1B1D802F3844}"/>
              </a:ext>
            </a:extLst>
          </p:cNvPr>
          <p:cNvSpPr>
            <a:spLocks noGrp="1"/>
          </p:cNvSpPr>
          <p:nvPr>
            <p:ph type="body" sz="half" idx="2"/>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effectLst/>
                <a:uLnTx/>
                <a:uFillTx/>
              </a:rPr>
              <a:t>Το ΕΜΠ εφαρμόζει μια Πολιτική Διασφάλισης Ποιότητας, η οποία αποτελεί μέρος του στρατηγικού του σχεδιασμού. Η πολιτική αυτή πρέπει να αναπτύσσεται και να εξειδικεύεται στους τομείς δράσεις του ΕΜΠ, να δημοσιοποιείται και να εφαρμόζεται από όλα τα ενδιαφερόμενα μέρη. Σχετική είναι η διεργασία Ρ1</a:t>
            </a:r>
            <a:endParaRPr kumimoji="0" lang="en-US" sz="1800" b="0" i="0" u="none" strike="noStrike" kern="1200" cap="none" spc="0" normalizeH="0" baseline="0" noProof="0" dirty="0">
              <a:ln>
                <a:noFill/>
              </a:ln>
              <a:effectLst/>
              <a:uLnTx/>
              <a:uFillTx/>
            </a:endParaRPr>
          </a:p>
          <a:p>
            <a:endParaRPr lang="el-GR" dirty="0">
              <a:solidFill>
                <a:srgbClr val="34B4E4"/>
              </a:solidFill>
            </a:endParaRPr>
          </a:p>
        </p:txBody>
      </p:sp>
      <p:sp>
        <p:nvSpPr>
          <p:cNvPr id="4" name="Rectangle 10">
            <a:extLst>
              <a:ext uri="{FF2B5EF4-FFF2-40B4-BE49-F238E27FC236}">
                <a16:creationId xmlns:a16="http://schemas.microsoft.com/office/drawing/2014/main" id="{71852058-A2AD-4645-8B15-5769067649EC}"/>
              </a:ext>
            </a:extLst>
          </p:cNvPr>
          <p:cNvSpPr>
            <a:spLocks noChangeArrowheads="1"/>
          </p:cNvSpPr>
          <p:nvPr/>
        </p:nvSpPr>
        <p:spPr bwMode="auto">
          <a:xfrm>
            <a:off x="153989"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srgbClr val="FF0000"/>
              </a:solidFill>
            </a:endParaRPr>
          </a:p>
        </p:txBody>
      </p:sp>
      <p:sp>
        <p:nvSpPr>
          <p:cNvPr id="2" name="Rectangle 12">
            <a:extLst>
              <a:ext uri="{FF2B5EF4-FFF2-40B4-BE49-F238E27FC236}">
                <a16:creationId xmlns:a16="http://schemas.microsoft.com/office/drawing/2014/main" id="{7B12522A-4E40-4791-84C9-D0679259B3B7}"/>
              </a:ext>
            </a:extLst>
          </p:cNvPr>
          <p:cNvSpPr>
            <a:spLocks noChangeArrowheads="1"/>
          </p:cNvSpPr>
          <p:nvPr/>
        </p:nvSpPr>
        <p:spPr bwMode="auto">
          <a:xfrm>
            <a:off x="5390458" y="3588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7" name="TextBox 6">
            <a:extLst>
              <a:ext uri="{FF2B5EF4-FFF2-40B4-BE49-F238E27FC236}">
                <a16:creationId xmlns:a16="http://schemas.microsoft.com/office/drawing/2014/main" id="{31957623-BF8D-4A34-11BD-7F780A8044FD}"/>
              </a:ext>
            </a:extLst>
          </p:cNvPr>
          <p:cNvSpPr txBox="1"/>
          <p:nvPr/>
        </p:nvSpPr>
        <p:spPr>
          <a:xfrm>
            <a:off x="5231904" y="692697"/>
            <a:ext cx="6120680" cy="3774559"/>
          </a:xfrm>
          <a:prstGeom prst="rect">
            <a:avLst/>
          </a:prstGeom>
          <a:noFill/>
        </p:spPr>
        <p:txBody>
          <a:bodyPr wrap="square" rtlCol="0">
            <a:spAutoFit/>
          </a:bodyPr>
          <a:lstStyle/>
          <a:p>
            <a:pPr>
              <a:lnSpc>
                <a:spcPct val="150000"/>
              </a:lnSpc>
            </a:pPr>
            <a:r>
              <a:rPr lang="el-GR" b="1" dirty="0">
                <a:solidFill>
                  <a:srgbClr val="0070C0"/>
                </a:solidFill>
                <a:latin typeface="Segoe UI" panose="020B0502040204020203" pitchFamily="34" charset="0"/>
                <a:cs typeface="Segoe UI" panose="020B0502040204020203" pitchFamily="34" charset="0"/>
              </a:rPr>
              <a:t>Διαδικασία Δ-1.1: Διαχείριση Πολιτικής Ποιότητας</a:t>
            </a:r>
          </a:p>
          <a:p>
            <a:pPr>
              <a:lnSpc>
                <a:spcPct val="150000"/>
              </a:lnSpc>
            </a:pPr>
            <a:r>
              <a:rPr lang="el-GR" b="1" dirty="0">
                <a:latin typeface="Segoe UI" panose="020B0502040204020203" pitchFamily="34" charset="0"/>
                <a:cs typeface="Segoe UI" panose="020B0502040204020203" pitchFamily="34" charset="0"/>
              </a:rPr>
              <a:t>Βήματα Υλοποίησης: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Γενικά</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Σύνταξη πολιτικής ποιότητας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Έγκριση πολιτικής ποιότητας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Εφαρμογή &amp; Παρακολούθηση πολιτικής ποιότητας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Αναθεώρηση πολιτικής ποιότητας</a:t>
            </a:r>
          </a:p>
          <a:p>
            <a:pPr>
              <a:lnSpc>
                <a:spcPct val="150000"/>
              </a:lnSpc>
            </a:pPr>
            <a:r>
              <a:rPr lang="el-GR" b="1" dirty="0">
                <a:latin typeface="Segoe UI" panose="020B0502040204020203" pitchFamily="34" charset="0"/>
                <a:cs typeface="Segoe UI" panose="020B0502040204020203" pitchFamily="34" charset="0"/>
              </a:rPr>
              <a:t>Τεκμηρίωση:</a:t>
            </a:r>
          </a:p>
          <a:p>
            <a:pPr>
              <a:lnSpc>
                <a:spcPct val="150000"/>
              </a:lnSpc>
            </a:pPr>
            <a:endParaRPr lang="en-US" b="1" dirty="0"/>
          </a:p>
        </p:txBody>
      </p:sp>
      <p:graphicFrame>
        <p:nvGraphicFramePr>
          <p:cNvPr id="8" name="Πίνακας 7">
            <a:extLst>
              <a:ext uri="{FF2B5EF4-FFF2-40B4-BE49-F238E27FC236}">
                <a16:creationId xmlns:a16="http://schemas.microsoft.com/office/drawing/2014/main" id="{7FD41C98-933C-D2D4-C315-33A4DA4A315C}"/>
              </a:ext>
            </a:extLst>
          </p:cNvPr>
          <p:cNvGraphicFramePr>
            <a:graphicFrameLocks noGrp="1"/>
          </p:cNvGraphicFramePr>
          <p:nvPr>
            <p:extLst>
              <p:ext uri="{D42A27DB-BD31-4B8C-83A1-F6EECF244321}">
                <p14:modId xmlns:p14="http://schemas.microsoft.com/office/powerpoint/2010/main" val="3577777460"/>
              </p:ext>
            </p:extLst>
          </p:nvPr>
        </p:nvGraphicFramePr>
        <p:xfrm>
          <a:off x="5390455" y="4301366"/>
          <a:ext cx="5439470" cy="1665612"/>
        </p:xfrm>
        <a:graphic>
          <a:graphicData uri="http://schemas.openxmlformats.org/drawingml/2006/table">
            <a:tbl>
              <a:tblPr>
                <a:tableStyleId>{69CF1AB2-1976-4502-BF36-3FF5EA218861}</a:tableStyleId>
              </a:tblPr>
              <a:tblGrid>
                <a:gridCol w="2719735">
                  <a:extLst>
                    <a:ext uri="{9D8B030D-6E8A-4147-A177-3AD203B41FA5}">
                      <a16:colId xmlns:a16="http://schemas.microsoft.com/office/drawing/2014/main" val="3726849542"/>
                    </a:ext>
                  </a:extLst>
                </a:gridCol>
                <a:gridCol w="2719735">
                  <a:extLst>
                    <a:ext uri="{9D8B030D-6E8A-4147-A177-3AD203B41FA5}">
                      <a16:colId xmlns:a16="http://schemas.microsoft.com/office/drawing/2014/main" val="3821295550"/>
                    </a:ext>
                  </a:extLst>
                </a:gridCol>
              </a:tblGrid>
              <a:tr h="428580">
                <a:tc>
                  <a:txBody>
                    <a:bodyPr/>
                    <a:lstStyle/>
                    <a:p>
                      <a:pPr algn="ctr">
                        <a:lnSpc>
                          <a:spcPct val="150000"/>
                        </a:lnSpc>
                      </a:pPr>
                      <a:r>
                        <a:rPr lang="el-GR" sz="1600" b="1" dirty="0">
                          <a:effectLst/>
                          <a:latin typeface="Segoe UI" panose="020B0502040204020203" pitchFamily="34" charset="0"/>
                          <a:cs typeface="Segoe UI" panose="020B0502040204020203" pitchFamily="34" charset="0"/>
                        </a:rPr>
                        <a:t>ΚΩΔΙΚΟΣ</a:t>
                      </a:r>
                      <a:endParaRPr lang="en-US" sz="16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pPr>
                      <a:r>
                        <a:rPr lang="el-GR" sz="1600" b="1" dirty="0">
                          <a:effectLst/>
                          <a:latin typeface="Segoe UI" panose="020B0502040204020203" pitchFamily="34" charset="0"/>
                          <a:cs typeface="Segoe UI" panose="020B0502040204020203" pitchFamily="34" charset="0"/>
                        </a:rPr>
                        <a:t>ΤΙΤΛΟΣ</a:t>
                      </a:r>
                      <a:endParaRPr lang="en-US" sz="16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4278522302"/>
                  </a:ext>
                </a:extLst>
              </a:tr>
              <a:tr h="550914">
                <a:tc>
                  <a:txBody>
                    <a:bodyPr/>
                    <a:lstStyle/>
                    <a:p>
                      <a:pPr algn="ctr">
                        <a:lnSpc>
                          <a:spcPct val="150000"/>
                        </a:lnSpc>
                      </a:pPr>
                      <a:r>
                        <a:rPr lang="el-GR" sz="1600" dirty="0">
                          <a:effectLst/>
                          <a:latin typeface="Segoe UI" panose="020B0502040204020203" pitchFamily="34" charset="0"/>
                          <a:cs typeface="Segoe UI" panose="020B0502040204020203" pitchFamily="34" charset="0"/>
                        </a:rPr>
                        <a:t>Ε.1.1-01</a:t>
                      </a:r>
                      <a:endParaRPr lang="en-US" sz="16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pPr>
                      <a:r>
                        <a:rPr lang="el-GR" sz="1600">
                          <a:effectLst/>
                          <a:latin typeface="Segoe UI" panose="020B0502040204020203" pitchFamily="34" charset="0"/>
                          <a:cs typeface="Segoe UI" panose="020B0502040204020203" pitchFamily="34" charset="0"/>
                        </a:rPr>
                        <a:t>Πολιτική Ποιότητας</a:t>
                      </a:r>
                      <a:endParaRPr lang="en-US" sz="16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3663217516"/>
                  </a:ext>
                </a:extLst>
              </a:tr>
              <a:tr h="676506">
                <a:tc>
                  <a:txBody>
                    <a:bodyPr/>
                    <a:lstStyle/>
                    <a:p>
                      <a:pPr algn="ctr">
                        <a:lnSpc>
                          <a:spcPct val="150000"/>
                        </a:lnSpc>
                      </a:pPr>
                      <a:r>
                        <a:rPr lang="el-GR" sz="1600" dirty="0">
                          <a:effectLst/>
                          <a:latin typeface="Segoe UI" panose="020B0502040204020203" pitchFamily="34" charset="0"/>
                          <a:cs typeface="Segoe UI" panose="020B0502040204020203" pitchFamily="34" charset="0"/>
                        </a:rPr>
                        <a:t>_______</a:t>
                      </a:r>
                      <a:endParaRPr lang="en-US" sz="16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pPr>
                      <a:r>
                        <a:rPr lang="el-GR" sz="1600" dirty="0">
                          <a:effectLst/>
                          <a:latin typeface="Segoe UI" panose="020B0502040204020203" pitchFamily="34" charset="0"/>
                          <a:cs typeface="Segoe UI" panose="020B0502040204020203" pitchFamily="34" charset="0"/>
                        </a:rPr>
                        <a:t>Αλληλογραφία με Σύγκλητο, ενδιαφερόμενα μέρη κ.λπ.</a:t>
                      </a:r>
                      <a:endParaRPr lang="en-US" sz="16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3539004131"/>
                  </a:ext>
                </a:extLst>
              </a:tr>
            </a:tbl>
          </a:graphicData>
        </a:graphic>
      </p:graphicFrame>
    </p:spTree>
    <p:extLst>
      <p:ext uri="{BB962C8B-B14F-4D97-AF65-F5344CB8AC3E}">
        <p14:creationId xmlns:p14="http://schemas.microsoft.com/office/powerpoint/2010/main" val="408148296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2492AA-A673-4D77-91E9-28DA7A0A8765}"/>
              </a:ext>
            </a:extLst>
          </p:cNvPr>
          <p:cNvSpPr>
            <a:spLocks noGrp="1"/>
          </p:cNvSpPr>
          <p:nvPr>
            <p:ph type="title"/>
          </p:nvPr>
        </p:nvSpPr>
        <p:spPr/>
        <p:txBody>
          <a:bodyPr anchor="ctr">
            <a:normAutofit/>
          </a:bodyPr>
          <a:lstStyle/>
          <a:p>
            <a:r>
              <a:rPr lang="el-GR" sz="2400" b="1" dirty="0"/>
              <a:t>Ρ2. Διάθεση και διαχείριση των αναγκαίων πόρων</a:t>
            </a:r>
          </a:p>
        </p:txBody>
      </p:sp>
      <p:sp>
        <p:nvSpPr>
          <p:cNvPr id="7" name="Θέση κειμένου 6">
            <a:extLst>
              <a:ext uri="{FF2B5EF4-FFF2-40B4-BE49-F238E27FC236}">
                <a16:creationId xmlns:a16="http://schemas.microsoft.com/office/drawing/2014/main" id="{932C9207-D438-656B-E9FE-593A10D7B426}"/>
              </a:ext>
            </a:extLst>
          </p:cNvPr>
          <p:cNvSpPr>
            <a:spLocks noGrp="1"/>
          </p:cNvSpPr>
          <p:nvPr>
            <p:ph type="body" sz="half" idx="2"/>
          </p:nvPr>
        </p:nvSpPr>
        <p:spPr>
          <a:xfrm>
            <a:off x="839788" y="2057400"/>
            <a:ext cx="4176092" cy="4201342"/>
          </a:xfrm>
        </p:spPr>
        <p:txBody>
          <a:bodyPr>
            <a:normAutofit fontScale="92500" lnSpcReduction="10000"/>
          </a:bodyPr>
          <a:lstStyle/>
          <a:p>
            <a:pPr algn="just"/>
            <a:r>
              <a:rPr lang="el-GR" dirty="0"/>
              <a:t>Το ΕΜΠ θα πρέπει να διαθέτει επαρκή χρηματοδότηση για την κάλυψη των αναγκών της διδασκαλίας, της μάθησης, της έρευνας και των ακαδημαϊκών και λειτουργικών του δραστηριοτήτων εν γένει. Θα πρέπει αφενός μεν να διαθέτει επαρκείς υποδομές και υπηρεσίες για την εκπαίδευση και την έρευνα, αφετέρου δε να διευκολύνει την άμεση πρόσβαση σε αυτές, με τη θέσπιση εσωτερικών κανόνων (π.χ. αίθουσες, εργαστήρια, βιβλιοθήκες, δίκτυα, φοιτητική μέριμνα, υπηρεσίες σταδιοδρομίας, κοινωνικής πολιτικής, κ.λπ.).</a:t>
            </a:r>
          </a:p>
          <a:p>
            <a:pPr algn="just"/>
            <a:r>
              <a:rPr lang="el-GR" dirty="0"/>
              <a:t>Η διαχείριση των πόρων είναι αρμοδιότητα της Μονάδας Στρατηγικού Σχεδιασμού σε συνεργασία με τις Δ</a:t>
            </a:r>
            <a:r>
              <a:rPr lang="en-GB" dirty="0"/>
              <a:t>/</a:t>
            </a:r>
            <a:r>
              <a:rPr lang="el-GR" dirty="0" err="1"/>
              <a:t>νσεις</a:t>
            </a:r>
            <a:r>
              <a:rPr lang="el-GR" dirty="0"/>
              <a:t> Οικονομικού &amp; Προσωπικού &amp; την Τεχνική Υπηρεσία και ως εκ τούτου δεν περιλαμβάνεται επί του παρόντος στο ΕΣΔΠ, το οποίο αφορά στη ΜΟΔΙΠ. Σχετική είναι η διεργασία Ρ2, η οποία έχει ενημερωτικό χαρακτήρα</a:t>
            </a:r>
          </a:p>
          <a:p>
            <a:endParaRPr lang="el-GR" dirty="0"/>
          </a:p>
        </p:txBody>
      </p:sp>
      <p:sp>
        <p:nvSpPr>
          <p:cNvPr id="4" name="Rectangle 10">
            <a:extLst>
              <a:ext uri="{FF2B5EF4-FFF2-40B4-BE49-F238E27FC236}">
                <a16:creationId xmlns:a16="http://schemas.microsoft.com/office/drawing/2014/main" id="{71852058-A2AD-4645-8B15-5769067649EC}"/>
              </a:ext>
            </a:extLst>
          </p:cNvPr>
          <p:cNvSpPr>
            <a:spLocks noChangeArrowheads="1"/>
          </p:cNvSpPr>
          <p:nvPr/>
        </p:nvSpPr>
        <p:spPr bwMode="auto">
          <a:xfrm>
            <a:off x="153989"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2" name="Rectangle 12">
            <a:extLst>
              <a:ext uri="{FF2B5EF4-FFF2-40B4-BE49-F238E27FC236}">
                <a16:creationId xmlns:a16="http://schemas.microsoft.com/office/drawing/2014/main" id="{7B12522A-4E40-4791-84C9-D0679259B3B7}"/>
              </a:ext>
            </a:extLst>
          </p:cNvPr>
          <p:cNvSpPr>
            <a:spLocks noChangeArrowheads="1"/>
          </p:cNvSpPr>
          <p:nvPr/>
        </p:nvSpPr>
        <p:spPr bwMode="auto">
          <a:xfrm>
            <a:off x="5390458" y="3588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8" name="TextBox 7">
            <a:extLst>
              <a:ext uri="{FF2B5EF4-FFF2-40B4-BE49-F238E27FC236}">
                <a16:creationId xmlns:a16="http://schemas.microsoft.com/office/drawing/2014/main" id="{E5F0A77E-05AC-C9B2-286B-67DC4E956E6A}"/>
              </a:ext>
            </a:extLst>
          </p:cNvPr>
          <p:cNvSpPr txBox="1"/>
          <p:nvPr/>
        </p:nvSpPr>
        <p:spPr>
          <a:xfrm>
            <a:off x="5111130" y="728201"/>
            <a:ext cx="6096000" cy="4201343"/>
          </a:xfrm>
          <a:prstGeom prst="rect">
            <a:avLst/>
          </a:prstGeom>
          <a:noFill/>
        </p:spPr>
        <p:txBody>
          <a:bodyPr wrap="square">
            <a:spAutoFit/>
          </a:bodyPr>
          <a:lstStyle/>
          <a:p>
            <a:pPr>
              <a:lnSpc>
                <a:spcPct val="150000"/>
              </a:lnSpc>
            </a:pPr>
            <a:r>
              <a:rPr lang="el-GR" b="1" dirty="0">
                <a:solidFill>
                  <a:srgbClr val="0070C0"/>
                </a:solidFill>
                <a:latin typeface="Segoe UI" panose="020B0502040204020203" pitchFamily="34" charset="0"/>
                <a:cs typeface="Segoe UI" panose="020B0502040204020203" pitchFamily="34" charset="0"/>
              </a:rPr>
              <a:t>Διαδικασία Δ-</a:t>
            </a:r>
            <a:r>
              <a:rPr lang="en-US" b="1" dirty="0">
                <a:solidFill>
                  <a:srgbClr val="0070C0"/>
                </a:solidFill>
                <a:latin typeface="Segoe UI" panose="020B0502040204020203" pitchFamily="34" charset="0"/>
                <a:cs typeface="Segoe UI" panose="020B0502040204020203" pitchFamily="34" charset="0"/>
              </a:rPr>
              <a:t>2</a:t>
            </a:r>
            <a:r>
              <a:rPr lang="el-GR" b="1" dirty="0">
                <a:solidFill>
                  <a:srgbClr val="0070C0"/>
                </a:solidFill>
                <a:latin typeface="Segoe UI" panose="020B0502040204020203" pitchFamily="34" charset="0"/>
                <a:cs typeface="Segoe UI" panose="020B0502040204020203" pitchFamily="34" charset="0"/>
              </a:rPr>
              <a:t>.1: Διάθεση-Διαχείριση Πόρων</a:t>
            </a:r>
          </a:p>
          <a:p>
            <a:pPr>
              <a:lnSpc>
                <a:spcPct val="150000"/>
              </a:lnSpc>
            </a:pPr>
            <a:r>
              <a:rPr lang="el-GR" b="1" dirty="0">
                <a:latin typeface="Segoe UI" panose="020B0502040204020203" pitchFamily="34" charset="0"/>
                <a:cs typeface="Segoe UI" panose="020B0502040204020203" pitchFamily="34" charset="0"/>
              </a:rPr>
              <a:t>Βήματα Υλοποίησης: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Χρηματοδότηση</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Ετήσια επιχορήγηση</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Υποδομές-Εξοπλισμός-Περιβάλλον εργασίας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Ανθρώπινο δυναμικό</a:t>
            </a:r>
          </a:p>
          <a:p>
            <a:pPr>
              <a:lnSpc>
                <a:spcPct val="150000"/>
              </a:lnSpc>
            </a:pPr>
            <a:r>
              <a:rPr lang="el-GR" b="1" dirty="0">
                <a:latin typeface="Segoe UI" panose="020B0502040204020203" pitchFamily="34" charset="0"/>
                <a:cs typeface="Segoe UI" panose="020B0502040204020203" pitchFamily="34" charset="0"/>
              </a:rPr>
              <a:t>Τεκμηρίωση: </a:t>
            </a:r>
            <a:r>
              <a:rPr lang="el-GR" dirty="0">
                <a:latin typeface="Segoe UI" panose="020B0502040204020203" pitchFamily="34" charset="0"/>
                <a:cs typeface="Segoe UI" panose="020B0502040204020203" pitchFamily="34" charset="0"/>
              </a:rPr>
              <a:t>Δεν απαιτείται τεκμηρίωση καθόσον η διαδικασία έχει πληροφοριακό χαρακτήρα, δεδομένου η διαχείριση των πόρων είναι αρμοδιότητα της Μονάδας Στρατηγικού Σχεδιασμού, σύμφωνα με τη νομοθεσία.</a:t>
            </a:r>
            <a:endParaRPr lang="el-GR"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1193073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7803386D-8EC0-490A-9296-FAFCF1ADA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9" name="Picture 2058">
            <a:extLst>
              <a:ext uri="{FF2B5EF4-FFF2-40B4-BE49-F238E27FC236}">
                <a16:creationId xmlns:a16="http://schemas.microsoft.com/office/drawing/2014/main" id="{C4720EDA-E218-43A9-8817-08F09F4DB6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061" name="Rectangle 2060">
            <a:extLst>
              <a:ext uri="{FF2B5EF4-FFF2-40B4-BE49-F238E27FC236}">
                <a16:creationId xmlns:a16="http://schemas.microsoft.com/office/drawing/2014/main" id="{D87C4F29-0DC4-4901-A2FD-7C88889E6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Rectangle 2062">
            <a:extLst>
              <a:ext uri="{FF2B5EF4-FFF2-40B4-BE49-F238E27FC236}">
                <a16:creationId xmlns:a16="http://schemas.microsoft.com/office/drawing/2014/main" id="{E6A781BA-2341-444F-811D-870633C4F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Title 4">
            <a:extLst>
              <a:ext uri="{FF2B5EF4-FFF2-40B4-BE49-F238E27FC236}">
                <a16:creationId xmlns:a16="http://schemas.microsoft.com/office/drawing/2014/main" id="{432492AA-A673-4D77-91E9-28DA7A0A8765}"/>
              </a:ext>
            </a:extLst>
          </p:cNvPr>
          <p:cNvSpPr>
            <a:spLocks noGrp="1"/>
          </p:cNvSpPr>
          <p:nvPr>
            <p:ph type="title"/>
          </p:nvPr>
        </p:nvSpPr>
        <p:spPr>
          <a:xfrm>
            <a:off x="1191965" y="552810"/>
            <a:ext cx="4804659" cy="2228759"/>
          </a:xfrm>
        </p:spPr>
        <p:txBody>
          <a:bodyPr vert="horz" lIns="91440" tIns="45720" rIns="91440" bIns="45720" rtlCol="0" anchor="ctr">
            <a:normAutofit/>
          </a:bodyPr>
          <a:lstStyle/>
          <a:p>
            <a:r>
              <a:rPr lang="en-US" sz="2400" b="1" dirty="0"/>
              <a:t>Ρ2. </a:t>
            </a:r>
            <a:r>
              <a:rPr lang="en-US" sz="2400" b="1" dirty="0" err="1"/>
              <a:t>Διάθεση</a:t>
            </a:r>
            <a:r>
              <a:rPr lang="en-US" sz="2400" b="1" dirty="0"/>
              <a:t> και </a:t>
            </a:r>
            <a:r>
              <a:rPr lang="en-US" sz="2400" b="1" dirty="0" err="1"/>
              <a:t>δι</a:t>
            </a:r>
            <a:r>
              <a:rPr lang="en-US" sz="2400" b="1" dirty="0"/>
              <a:t>αχείριση των αναγκαίων πόρων</a:t>
            </a:r>
          </a:p>
        </p:txBody>
      </p:sp>
      <p:sp>
        <p:nvSpPr>
          <p:cNvPr id="7" name="Θέση κειμένου 6">
            <a:extLst>
              <a:ext uri="{FF2B5EF4-FFF2-40B4-BE49-F238E27FC236}">
                <a16:creationId xmlns:a16="http://schemas.microsoft.com/office/drawing/2014/main" id="{3ACCC989-5A74-D385-8D65-0F8F84F256BF}"/>
              </a:ext>
            </a:extLst>
          </p:cNvPr>
          <p:cNvSpPr>
            <a:spLocks noGrp="1"/>
          </p:cNvSpPr>
          <p:nvPr>
            <p:ph type="body" sz="half" idx="2"/>
          </p:nvPr>
        </p:nvSpPr>
        <p:spPr>
          <a:xfrm>
            <a:off x="1191965" y="2959729"/>
            <a:ext cx="4804659" cy="3341075"/>
          </a:xfrm>
        </p:spPr>
        <p:txBody>
          <a:bodyPr vert="horz" lIns="91440" tIns="45720" rIns="91440" bIns="45720" rtlCol="0" anchor="t">
            <a:normAutofit/>
          </a:bodyPr>
          <a:lstStyle/>
          <a:p>
            <a:pPr>
              <a:lnSpc>
                <a:spcPct val="150000"/>
              </a:lnSpc>
            </a:pPr>
            <a:r>
              <a:rPr lang="en-US" sz="1800" b="1" dirty="0" err="1">
                <a:solidFill>
                  <a:srgbClr val="0070C0"/>
                </a:solidFill>
              </a:rPr>
              <a:t>Δι</a:t>
            </a:r>
            <a:r>
              <a:rPr lang="en-US" sz="1800" b="1" dirty="0">
                <a:solidFill>
                  <a:srgbClr val="0070C0"/>
                </a:solidFill>
              </a:rPr>
              <a:t>αδικασία Δ-2.2: Αποτίμηση Επιτευγμάτων</a:t>
            </a:r>
          </a:p>
          <a:p>
            <a:pPr>
              <a:lnSpc>
                <a:spcPct val="150000"/>
              </a:lnSpc>
            </a:pPr>
            <a:r>
              <a:rPr lang="en-US" sz="1800" b="1" dirty="0" err="1"/>
              <a:t>Βήμ</a:t>
            </a:r>
            <a:r>
              <a:rPr lang="en-US" sz="1800" b="1" dirty="0"/>
              <a:t>ατα Υλοποίησης:</a:t>
            </a:r>
          </a:p>
          <a:p>
            <a:pPr marL="342900" indent="-342900">
              <a:lnSpc>
                <a:spcPct val="150000"/>
              </a:lnSpc>
              <a:buFont typeface="+mj-lt"/>
              <a:buAutoNum type="arabicPeriod"/>
            </a:pPr>
            <a:r>
              <a:rPr lang="en-US" sz="1800" dirty="0" err="1"/>
              <a:t>Σύντ</a:t>
            </a:r>
            <a:r>
              <a:rPr lang="en-US" sz="1800" dirty="0"/>
              <a:t>αξη ετήσιας έκθεσης</a:t>
            </a:r>
          </a:p>
          <a:p>
            <a:pPr marL="342900" indent="-342900">
              <a:lnSpc>
                <a:spcPct val="150000"/>
              </a:lnSpc>
              <a:buFont typeface="+mj-lt"/>
              <a:buAutoNum type="arabicPeriod"/>
            </a:pPr>
            <a:endParaRPr lang="en-US" sz="1800" dirty="0"/>
          </a:p>
          <a:p>
            <a:pPr>
              <a:lnSpc>
                <a:spcPct val="150000"/>
              </a:lnSpc>
            </a:pPr>
            <a:r>
              <a:rPr lang="en-US" sz="1800" b="1" dirty="0" err="1"/>
              <a:t>Τεκμηρίωση</a:t>
            </a:r>
            <a:r>
              <a:rPr lang="en-US" sz="1800" b="1" dirty="0"/>
              <a:t>:</a:t>
            </a:r>
          </a:p>
          <a:p>
            <a:pPr indent="-228600">
              <a:buFont typeface="Arial" panose="020B0604020202020204" pitchFamily="34" charset="0"/>
              <a:buChar char="•"/>
            </a:pPr>
            <a:endParaRPr lang="en-US" sz="1800" b="1" dirty="0">
              <a:latin typeface="+mn-lt"/>
              <a:cs typeface="+mn-cs"/>
            </a:endParaRPr>
          </a:p>
        </p:txBody>
      </p:sp>
      <p:pic>
        <p:nvPicPr>
          <p:cNvPr id="2050" name="Picture 2" descr="PM Today Podcast: Meeting Modern Resource Management Challenges - PM Today">
            <a:extLst>
              <a:ext uri="{FF2B5EF4-FFF2-40B4-BE49-F238E27FC236}">
                <a16:creationId xmlns:a16="http://schemas.microsoft.com/office/drawing/2014/main" id="{5F5A17A2-502B-3900-6EC4-3A8B3330E54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81684" y="469905"/>
            <a:ext cx="5093140" cy="28648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0">
            <a:extLst>
              <a:ext uri="{FF2B5EF4-FFF2-40B4-BE49-F238E27FC236}">
                <a16:creationId xmlns:a16="http://schemas.microsoft.com/office/drawing/2014/main" id="{71852058-A2AD-4645-8B15-5769067649EC}"/>
              </a:ext>
            </a:extLst>
          </p:cNvPr>
          <p:cNvSpPr>
            <a:spLocks noChangeArrowheads="1"/>
          </p:cNvSpPr>
          <p:nvPr/>
        </p:nvSpPr>
        <p:spPr bwMode="auto">
          <a:xfrm>
            <a:off x="153989"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2" name="Rectangle 12">
            <a:extLst>
              <a:ext uri="{FF2B5EF4-FFF2-40B4-BE49-F238E27FC236}">
                <a16:creationId xmlns:a16="http://schemas.microsoft.com/office/drawing/2014/main" id="{7B12522A-4E40-4791-84C9-D0679259B3B7}"/>
              </a:ext>
            </a:extLst>
          </p:cNvPr>
          <p:cNvSpPr>
            <a:spLocks noChangeArrowheads="1"/>
          </p:cNvSpPr>
          <p:nvPr/>
        </p:nvSpPr>
        <p:spPr bwMode="auto">
          <a:xfrm>
            <a:off x="5390458" y="3588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 name="Πίνακας 5">
            <a:extLst>
              <a:ext uri="{FF2B5EF4-FFF2-40B4-BE49-F238E27FC236}">
                <a16:creationId xmlns:a16="http://schemas.microsoft.com/office/drawing/2014/main" id="{DF31B526-E272-501F-5F13-A5D71540348B}"/>
              </a:ext>
            </a:extLst>
          </p:cNvPr>
          <p:cNvGraphicFramePr>
            <a:graphicFrameLocks noGrp="1"/>
          </p:cNvGraphicFramePr>
          <p:nvPr>
            <p:extLst>
              <p:ext uri="{D42A27DB-BD31-4B8C-83A1-F6EECF244321}">
                <p14:modId xmlns:p14="http://schemas.microsoft.com/office/powerpoint/2010/main" val="551153642"/>
              </p:ext>
            </p:extLst>
          </p:nvPr>
        </p:nvGraphicFramePr>
        <p:xfrm>
          <a:off x="5906894" y="5259156"/>
          <a:ext cx="5093141" cy="1440000"/>
        </p:xfrm>
        <a:graphic>
          <a:graphicData uri="http://schemas.openxmlformats.org/drawingml/2006/table">
            <a:tbl>
              <a:tblPr>
                <a:tableStyleId>{69CF1AB2-1976-4502-BF36-3FF5EA218861}</a:tableStyleId>
              </a:tblPr>
              <a:tblGrid>
                <a:gridCol w="2161445">
                  <a:extLst>
                    <a:ext uri="{9D8B030D-6E8A-4147-A177-3AD203B41FA5}">
                      <a16:colId xmlns:a16="http://schemas.microsoft.com/office/drawing/2014/main" val="3328848064"/>
                    </a:ext>
                  </a:extLst>
                </a:gridCol>
                <a:gridCol w="2931696">
                  <a:extLst>
                    <a:ext uri="{9D8B030D-6E8A-4147-A177-3AD203B41FA5}">
                      <a16:colId xmlns:a16="http://schemas.microsoft.com/office/drawing/2014/main" val="2165163220"/>
                    </a:ext>
                  </a:extLst>
                </a:gridCol>
              </a:tblGrid>
              <a:tr h="479550">
                <a:tc>
                  <a:txBody>
                    <a:bodyPr/>
                    <a:lstStyle/>
                    <a:p>
                      <a:pPr algn="ctr">
                        <a:lnSpc>
                          <a:spcPct val="130000"/>
                        </a:lnSpc>
                        <a:spcBef>
                          <a:spcPts val="600"/>
                        </a:spcBef>
                        <a:spcAft>
                          <a:spcPts val="600"/>
                        </a:spcAft>
                      </a:pPr>
                      <a:r>
                        <a:rPr lang="el-GR" sz="1600" b="1" dirty="0">
                          <a:effectLst/>
                          <a:latin typeface="Segoe UI" panose="020B0502040204020203" pitchFamily="34" charset="0"/>
                          <a:cs typeface="Segoe UI" panose="020B0502040204020203" pitchFamily="34" charset="0"/>
                        </a:rPr>
                        <a:t>ΚΩΔΙΚΟΣ</a:t>
                      </a:r>
                      <a:endParaRPr lang="en-US" sz="16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127980" marR="127980" marT="0" marB="0" anchor="ctr"/>
                </a:tc>
                <a:tc>
                  <a:txBody>
                    <a:bodyPr/>
                    <a:lstStyle/>
                    <a:p>
                      <a:pPr algn="ctr">
                        <a:lnSpc>
                          <a:spcPct val="130000"/>
                        </a:lnSpc>
                        <a:spcBef>
                          <a:spcPts val="600"/>
                        </a:spcBef>
                        <a:spcAft>
                          <a:spcPts val="600"/>
                        </a:spcAft>
                      </a:pPr>
                      <a:r>
                        <a:rPr lang="el-GR" sz="1600" b="1">
                          <a:effectLst/>
                          <a:latin typeface="Segoe UI" panose="020B0502040204020203" pitchFamily="34" charset="0"/>
                          <a:cs typeface="Segoe UI" panose="020B0502040204020203" pitchFamily="34" charset="0"/>
                        </a:rPr>
                        <a:t>ΤΙΤΛΟΣ</a:t>
                      </a:r>
                      <a:endParaRPr lang="en-US" sz="1600" b="1">
                        <a:effectLst/>
                        <a:latin typeface="Segoe UI" panose="020B0502040204020203" pitchFamily="34" charset="0"/>
                        <a:ea typeface="Times New Roman" panose="02020603050405020304" pitchFamily="18" charset="0"/>
                        <a:cs typeface="Segoe UI" panose="020B0502040204020203" pitchFamily="34" charset="0"/>
                      </a:endParaRPr>
                    </a:p>
                  </a:txBody>
                  <a:tcPr marL="127980" marR="127980" marT="0" marB="0" anchor="ctr"/>
                </a:tc>
                <a:extLst>
                  <a:ext uri="{0D108BD9-81ED-4DB2-BD59-A6C34878D82A}">
                    <a16:rowId xmlns:a16="http://schemas.microsoft.com/office/drawing/2014/main" val="3205838419"/>
                  </a:ext>
                </a:extLst>
              </a:tr>
              <a:tr h="480900">
                <a:tc>
                  <a:txBody>
                    <a:bodyPr/>
                    <a:lstStyle/>
                    <a:p>
                      <a:pPr algn="ctr">
                        <a:lnSpc>
                          <a:spcPct val="130000"/>
                        </a:lnSpc>
                        <a:spcBef>
                          <a:spcPts val="600"/>
                        </a:spcBef>
                        <a:spcAft>
                          <a:spcPts val="600"/>
                        </a:spcAft>
                      </a:pPr>
                      <a:r>
                        <a:rPr lang="el-GR" sz="1600" dirty="0">
                          <a:effectLst/>
                          <a:latin typeface="Segoe UI" panose="020B0502040204020203" pitchFamily="34" charset="0"/>
                          <a:cs typeface="Segoe UI" panose="020B0502040204020203" pitchFamily="34" charset="0"/>
                        </a:rPr>
                        <a:t>_______</a:t>
                      </a:r>
                      <a:endParaRPr lang="en-US" sz="1600" dirty="0">
                        <a:effectLst/>
                        <a:latin typeface="Segoe UI" panose="020B0502040204020203" pitchFamily="34" charset="0"/>
                        <a:ea typeface="Times New Roman" panose="02020603050405020304" pitchFamily="18" charset="0"/>
                        <a:cs typeface="Segoe UI" panose="020B0502040204020203" pitchFamily="34" charset="0"/>
                      </a:endParaRPr>
                    </a:p>
                  </a:txBody>
                  <a:tcPr marL="127980" marR="127980" marT="0" marB="0" anchor="ctr"/>
                </a:tc>
                <a:tc>
                  <a:txBody>
                    <a:bodyPr/>
                    <a:lstStyle/>
                    <a:p>
                      <a:pPr algn="ctr">
                        <a:lnSpc>
                          <a:spcPct val="130000"/>
                        </a:lnSpc>
                        <a:spcBef>
                          <a:spcPts val="600"/>
                        </a:spcBef>
                        <a:spcAft>
                          <a:spcPts val="600"/>
                        </a:spcAft>
                      </a:pPr>
                      <a:r>
                        <a:rPr lang="el-GR" sz="1600" dirty="0">
                          <a:effectLst/>
                          <a:latin typeface="Segoe UI" panose="020B0502040204020203" pitchFamily="34" charset="0"/>
                          <a:cs typeface="Segoe UI" panose="020B0502040204020203" pitchFamily="34" charset="0"/>
                        </a:rPr>
                        <a:t>Ετήσια έκθεση επιτευγμάτων</a:t>
                      </a:r>
                      <a:endParaRPr lang="en-US" sz="1600" dirty="0">
                        <a:effectLst/>
                        <a:latin typeface="Segoe UI" panose="020B0502040204020203" pitchFamily="34" charset="0"/>
                        <a:ea typeface="Times New Roman" panose="02020603050405020304" pitchFamily="18" charset="0"/>
                        <a:cs typeface="Segoe UI" panose="020B0502040204020203" pitchFamily="34" charset="0"/>
                      </a:endParaRPr>
                    </a:p>
                  </a:txBody>
                  <a:tcPr marL="127980" marR="127980" marT="0" marB="0" anchor="ctr"/>
                </a:tc>
                <a:extLst>
                  <a:ext uri="{0D108BD9-81ED-4DB2-BD59-A6C34878D82A}">
                    <a16:rowId xmlns:a16="http://schemas.microsoft.com/office/drawing/2014/main" val="3539651231"/>
                  </a:ext>
                </a:extLst>
              </a:tr>
              <a:tr h="479550">
                <a:tc>
                  <a:txBody>
                    <a:bodyPr/>
                    <a:lstStyle/>
                    <a:p>
                      <a:pPr algn="ctr">
                        <a:lnSpc>
                          <a:spcPct val="130000"/>
                        </a:lnSpc>
                        <a:spcBef>
                          <a:spcPts val="600"/>
                        </a:spcBef>
                        <a:spcAft>
                          <a:spcPts val="600"/>
                        </a:spcAft>
                      </a:pPr>
                      <a:r>
                        <a:rPr lang="el-GR" sz="1600" dirty="0">
                          <a:effectLst/>
                          <a:latin typeface="Segoe UI" panose="020B0502040204020203" pitchFamily="34" charset="0"/>
                          <a:cs typeface="Segoe UI" panose="020B0502040204020203" pitchFamily="34" charset="0"/>
                        </a:rPr>
                        <a:t>_______</a:t>
                      </a:r>
                      <a:endParaRPr lang="en-US" sz="1600" dirty="0">
                        <a:effectLst/>
                        <a:latin typeface="Segoe UI" panose="020B0502040204020203" pitchFamily="34" charset="0"/>
                        <a:ea typeface="Times New Roman" panose="02020603050405020304" pitchFamily="18" charset="0"/>
                        <a:cs typeface="Segoe UI" panose="020B0502040204020203" pitchFamily="34" charset="0"/>
                      </a:endParaRPr>
                    </a:p>
                  </a:txBody>
                  <a:tcPr marL="127980" marR="127980" marT="0" marB="0" anchor="ctr"/>
                </a:tc>
                <a:tc>
                  <a:txBody>
                    <a:bodyPr/>
                    <a:lstStyle/>
                    <a:p>
                      <a:pPr algn="ctr">
                        <a:lnSpc>
                          <a:spcPct val="130000"/>
                        </a:lnSpc>
                        <a:spcBef>
                          <a:spcPts val="600"/>
                        </a:spcBef>
                        <a:spcAft>
                          <a:spcPts val="600"/>
                        </a:spcAft>
                      </a:pPr>
                      <a:r>
                        <a:rPr lang="el-GR" sz="1600" dirty="0">
                          <a:effectLst/>
                          <a:latin typeface="Segoe UI" panose="020B0502040204020203" pitchFamily="34" charset="0"/>
                          <a:cs typeface="Segoe UI" panose="020B0502040204020203" pitchFamily="34" charset="0"/>
                        </a:rPr>
                        <a:t> </a:t>
                      </a:r>
                      <a:endParaRPr lang="en-US" sz="1600" dirty="0">
                        <a:effectLst/>
                        <a:latin typeface="Segoe UI" panose="020B0502040204020203" pitchFamily="34" charset="0"/>
                        <a:ea typeface="Times New Roman" panose="02020603050405020304" pitchFamily="18" charset="0"/>
                        <a:cs typeface="Segoe UI" panose="020B0502040204020203" pitchFamily="34" charset="0"/>
                      </a:endParaRPr>
                    </a:p>
                  </a:txBody>
                  <a:tcPr marL="127980" marR="127980" marT="0" marB="0" anchor="ctr"/>
                </a:tc>
                <a:extLst>
                  <a:ext uri="{0D108BD9-81ED-4DB2-BD59-A6C34878D82A}">
                    <a16:rowId xmlns:a16="http://schemas.microsoft.com/office/drawing/2014/main" val="2770112383"/>
                  </a:ext>
                </a:extLst>
              </a:tr>
            </a:tbl>
          </a:graphicData>
        </a:graphic>
      </p:graphicFrame>
    </p:spTree>
    <p:extLst>
      <p:ext uri="{BB962C8B-B14F-4D97-AF65-F5344CB8AC3E}">
        <p14:creationId xmlns:p14="http://schemas.microsoft.com/office/powerpoint/2010/main" val="402450209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2492AA-A673-4D77-91E9-28DA7A0A8765}"/>
              </a:ext>
            </a:extLst>
          </p:cNvPr>
          <p:cNvSpPr>
            <a:spLocks noGrp="1"/>
          </p:cNvSpPr>
          <p:nvPr>
            <p:ph type="title"/>
          </p:nvPr>
        </p:nvSpPr>
        <p:spPr/>
        <p:txBody>
          <a:bodyPr anchor="ctr">
            <a:normAutofit/>
          </a:bodyPr>
          <a:lstStyle/>
          <a:p>
            <a:r>
              <a:rPr lang="el-GR" sz="2400" b="1" dirty="0"/>
              <a:t>Ρ3.Θέσπιση στόχων διασφάλισης ποιότητας</a:t>
            </a:r>
          </a:p>
        </p:txBody>
      </p:sp>
      <p:sp>
        <p:nvSpPr>
          <p:cNvPr id="9" name="Θέση κειμένου 8">
            <a:extLst>
              <a:ext uri="{FF2B5EF4-FFF2-40B4-BE49-F238E27FC236}">
                <a16:creationId xmlns:a16="http://schemas.microsoft.com/office/drawing/2014/main" id="{38EC91AE-B5C6-8FC6-3D41-E0D530B5C133}"/>
              </a:ext>
            </a:extLst>
          </p:cNvPr>
          <p:cNvSpPr>
            <a:spLocks noGrp="1"/>
          </p:cNvSpPr>
          <p:nvPr>
            <p:ph type="body" sz="half" idx="2"/>
          </p:nvPr>
        </p:nvSpPr>
        <p:spPr>
          <a:xfrm>
            <a:off x="839788" y="2057400"/>
            <a:ext cx="4084637" cy="4438650"/>
          </a:xfrm>
        </p:spPr>
        <p:txBody>
          <a:bodyPr/>
          <a:lstStyle/>
          <a:p>
            <a:r>
              <a:rPr lang="el-GR" dirty="0"/>
              <a:t>Το ΕΜΠ θεσπίζει σαφείς και καθορισμένους δείκτες &amp; στόχους για την παρακολούθηση της επίδοσης και απόδοσης των διαδικασιών του, με σκοπό τη διασφάλιση και τη συνεχή βελτίωση της ποιότητας των παρεχόμενων προγραμμάτων σπουδών, των δραστηριοτήτων έρευνας και καινοτομίας, καθώς και των επιστημονικών και διοικητικών υπηρεσιών. Οι στόχοι αυτοί μπορεί να είναι ποσοτικοί και ποιοτικοί και απορρέουν από τη στρατηγική του. Σχετική είναι η διεργασία Ρ3.</a:t>
            </a:r>
            <a:endParaRPr lang="en-US" dirty="0"/>
          </a:p>
          <a:p>
            <a:endParaRPr lang="el-GR" dirty="0"/>
          </a:p>
        </p:txBody>
      </p:sp>
      <p:sp>
        <p:nvSpPr>
          <p:cNvPr id="4" name="Rectangle 10">
            <a:extLst>
              <a:ext uri="{FF2B5EF4-FFF2-40B4-BE49-F238E27FC236}">
                <a16:creationId xmlns:a16="http://schemas.microsoft.com/office/drawing/2014/main" id="{71852058-A2AD-4645-8B15-5769067649EC}"/>
              </a:ext>
            </a:extLst>
          </p:cNvPr>
          <p:cNvSpPr>
            <a:spLocks noChangeArrowheads="1"/>
          </p:cNvSpPr>
          <p:nvPr/>
        </p:nvSpPr>
        <p:spPr bwMode="auto">
          <a:xfrm>
            <a:off x="153989"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2" name="Rectangle 12">
            <a:extLst>
              <a:ext uri="{FF2B5EF4-FFF2-40B4-BE49-F238E27FC236}">
                <a16:creationId xmlns:a16="http://schemas.microsoft.com/office/drawing/2014/main" id="{7B12522A-4E40-4791-84C9-D0679259B3B7}"/>
              </a:ext>
            </a:extLst>
          </p:cNvPr>
          <p:cNvSpPr>
            <a:spLocks noChangeArrowheads="1"/>
          </p:cNvSpPr>
          <p:nvPr/>
        </p:nvSpPr>
        <p:spPr bwMode="auto">
          <a:xfrm>
            <a:off x="5390458" y="3588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7" name="TextBox 6">
            <a:extLst>
              <a:ext uri="{FF2B5EF4-FFF2-40B4-BE49-F238E27FC236}">
                <a16:creationId xmlns:a16="http://schemas.microsoft.com/office/drawing/2014/main" id="{87EA6D25-01BD-B6F4-2B7F-2E6A6C808CAF}"/>
              </a:ext>
            </a:extLst>
          </p:cNvPr>
          <p:cNvSpPr txBox="1"/>
          <p:nvPr/>
        </p:nvSpPr>
        <p:spPr>
          <a:xfrm>
            <a:off x="4978513" y="728201"/>
            <a:ext cx="6096000" cy="3774559"/>
          </a:xfrm>
          <a:prstGeom prst="rect">
            <a:avLst/>
          </a:prstGeom>
          <a:noFill/>
        </p:spPr>
        <p:txBody>
          <a:bodyPr wrap="square">
            <a:spAutoFit/>
          </a:bodyPr>
          <a:lstStyle/>
          <a:p>
            <a:pPr>
              <a:lnSpc>
                <a:spcPct val="150000"/>
              </a:lnSpc>
            </a:pPr>
            <a:r>
              <a:rPr lang="el-GR" b="1" dirty="0">
                <a:solidFill>
                  <a:srgbClr val="0070C0"/>
                </a:solidFill>
                <a:latin typeface="Segoe UI" panose="020B0502040204020203" pitchFamily="34" charset="0"/>
                <a:cs typeface="Segoe UI" panose="020B0502040204020203" pitchFamily="34" charset="0"/>
              </a:rPr>
              <a:t>Διαδικασία Δ-3.1: Θέσπιση-Δεικτών &amp; Στόχων</a:t>
            </a:r>
          </a:p>
          <a:p>
            <a:pPr>
              <a:lnSpc>
                <a:spcPct val="150000"/>
              </a:lnSpc>
            </a:pPr>
            <a:r>
              <a:rPr lang="el-GR" b="1" dirty="0">
                <a:latin typeface="Segoe UI" panose="020B0502040204020203" pitchFamily="34" charset="0"/>
                <a:cs typeface="Segoe UI" panose="020B0502040204020203" pitchFamily="34" charset="0"/>
              </a:rPr>
              <a:t>Βήματα Υλοποίησης: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Προσδιορισμός κρίσιμων παραγόντων επιτυχίας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Αρμοδιότητα προσδιορισμού δεικτών &amp; στόχου</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Ορισμός δεικτών &amp; στόχων</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Έγκριση δεικτών &amp; στόχων</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Ετήσιος απολογισμός</a:t>
            </a:r>
          </a:p>
          <a:p>
            <a:pPr>
              <a:lnSpc>
                <a:spcPct val="150000"/>
              </a:lnSpc>
            </a:pPr>
            <a:r>
              <a:rPr lang="el-GR" b="1" dirty="0">
                <a:latin typeface="Segoe UI" panose="020B0502040204020203" pitchFamily="34" charset="0"/>
                <a:cs typeface="Segoe UI" panose="020B0502040204020203" pitchFamily="34" charset="0"/>
              </a:rPr>
              <a:t>Τεκμηρίωση:</a:t>
            </a:r>
          </a:p>
          <a:p>
            <a:pPr algn="ctr">
              <a:lnSpc>
                <a:spcPct val="150000"/>
              </a:lnSpc>
            </a:pPr>
            <a:endParaRPr lang="el-GR" b="1" dirty="0">
              <a:latin typeface="Segoe UI" panose="020B0502040204020203" pitchFamily="34" charset="0"/>
              <a:cs typeface="Segoe UI" panose="020B0502040204020203" pitchFamily="34" charset="0"/>
            </a:endParaRPr>
          </a:p>
        </p:txBody>
      </p:sp>
      <p:graphicFrame>
        <p:nvGraphicFramePr>
          <p:cNvPr id="8" name="Πίνακας 7">
            <a:extLst>
              <a:ext uri="{FF2B5EF4-FFF2-40B4-BE49-F238E27FC236}">
                <a16:creationId xmlns:a16="http://schemas.microsoft.com/office/drawing/2014/main" id="{3A7A6A22-E4CF-D67D-1259-4F577C7CF668}"/>
              </a:ext>
            </a:extLst>
          </p:cNvPr>
          <p:cNvGraphicFramePr>
            <a:graphicFrameLocks noGrp="1"/>
          </p:cNvGraphicFramePr>
          <p:nvPr>
            <p:extLst>
              <p:ext uri="{D42A27DB-BD31-4B8C-83A1-F6EECF244321}">
                <p14:modId xmlns:p14="http://schemas.microsoft.com/office/powerpoint/2010/main" val="24431689"/>
              </p:ext>
            </p:extLst>
          </p:nvPr>
        </p:nvGraphicFramePr>
        <p:xfrm>
          <a:off x="5087541" y="4652764"/>
          <a:ext cx="4896544" cy="1082358"/>
        </p:xfrm>
        <a:graphic>
          <a:graphicData uri="http://schemas.openxmlformats.org/drawingml/2006/table">
            <a:tbl>
              <a:tblPr>
                <a:tableStyleId>{69CF1AB2-1976-4502-BF36-3FF5EA218861}</a:tableStyleId>
              </a:tblPr>
              <a:tblGrid>
                <a:gridCol w="2246051">
                  <a:extLst>
                    <a:ext uri="{9D8B030D-6E8A-4147-A177-3AD203B41FA5}">
                      <a16:colId xmlns:a16="http://schemas.microsoft.com/office/drawing/2014/main" val="236707730"/>
                    </a:ext>
                  </a:extLst>
                </a:gridCol>
                <a:gridCol w="2650493">
                  <a:extLst>
                    <a:ext uri="{9D8B030D-6E8A-4147-A177-3AD203B41FA5}">
                      <a16:colId xmlns:a16="http://schemas.microsoft.com/office/drawing/2014/main" val="237842445"/>
                    </a:ext>
                  </a:extLst>
                </a:gridCol>
              </a:tblGrid>
              <a:tr h="0">
                <a:tc>
                  <a:txBody>
                    <a:bodyPr/>
                    <a:lstStyle/>
                    <a:p>
                      <a:pPr algn="ctr">
                        <a:lnSpc>
                          <a:spcPct val="150000"/>
                        </a:lnSpc>
                        <a:spcBef>
                          <a:spcPts val="600"/>
                        </a:spcBef>
                        <a:spcAft>
                          <a:spcPts val="600"/>
                        </a:spcAft>
                      </a:pPr>
                      <a:r>
                        <a:rPr lang="en-US" sz="1600" b="1" dirty="0">
                          <a:effectLst/>
                          <a:latin typeface="Segoe UI" panose="020B0502040204020203" pitchFamily="34" charset="0"/>
                          <a:cs typeface="Segoe UI" panose="020B0502040204020203" pitchFamily="34" charset="0"/>
                        </a:rPr>
                        <a:t>ΚΩΔΙΚΟΣ</a:t>
                      </a:r>
                      <a:endParaRPr lang="en-US" sz="16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n-US" sz="1600" b="1" dirty="0">
                          <a:effectLst/>
                          <a:latin typeface="Segoe UI" panose="020B0502040204020203" pitchFamily="34" charset="0"/>
                          <a:cs typeface="Segoe UI" panose="020B0502040204020203" pitchFamily="34" charset="0"/>
                        </a:rPr>
                        <a:t>ΤΙΤΛΟΣ</a:t>
                      </a:r>
                      <a:endParaRPr lang="en-US" sz="16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3268569578"/>
                  </a:ext>
                </a:extLst>
              </a:tr>
              <a:tr h="381000">
                <a:tc>
                  <a:txBody>
                    <a:bodyPr/>
                    <a:lstStyle/>
                    <a:p>
                      <a:pPr algn="ctr">
                        <a:lnSpc>
                          <a:spcPct val="150000"/>
                        </a:lnSpc>
                        <a:spcBef>
                          <a:spcPts val="600"/>
                        </a:spcBef>
                        <a:spcAft>
                          <a:spcPts val="600"/>
                        </a:spcAft>
                      </a:pPr>
                      <a:r>
                        <a:rPr lang="el-GR" sz="1600">
                          <a:effectLst/>
                          <a:latin typeface="Segoe UI" panose="020B0502040204020203" pitchFamily="34" charset="0"/>
                          <a:cs typeface="Segoe UI" panose="020B0502040204020203" pitchFamily="34" charset="0"/>
                        </a:rPr>
                        <a:t>Ε.3.1-01</a:t>
                      </a:r>
                      <a:endParaRPr lang="en-US" sz="16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n-US" sz="1600">
                          <a:effectLst/>
                          <a:latin typeface="Segoe UI" panose="020B0502040204020203" pitchFamily="34" charset="0"/>
                          <a:cs typeface="Segoe UI" panose="020B0502040204020203" pitchFamily="34" charset="0"/>
                        </a:rPr>
                        <a:t>Δείκτες - Στόχοι</a:t>
                      </a:r>
                      <a:endParaRPr lang="en-US" sz="16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1543498614"/>
                  </a:ext>
                </a:extLst>
              </a:tr>
              <a:tr h="381000">
                <a:tc>
                  <a:txBody>
                    <a:bodyPr/>
                    <a:lstStyle/>
                    <a:p>
                      <a:pPr algn="ctr">
                        <a:lnSpc>
                          <a:spcPct val="150000"/>
                        </a:lnSpc>
                        <a:spcBef>
                          <a:spcPts val="600"/>
                        </a:spcBef>
                        <a:spcAft>
                          <a:spcPts val="600"/>
                        </a:spcAft>
                      </a:pPr>
                      <a:r>
                        <a:rPr lang="el-GR" sz="1600" dirty="0">
                          <a:effectLst/>
                          <a:latin typeface="Segoe UI" panose="020B0502040204020203" pitchFamily="34" charset="0"/>
                          <a:cs typeface="Segoe UI" panose="020B0502040204020203" pitchFamily="34" charset="0"/>
                        </a:rPr>
                        <a:t>------</a:t>
                      </a:r>
                      <a:endParaRPr lang="en-US" sz="16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600" dirty="0">
                          <a:effectLst/>
                          <a:latin typeface="Segoe UI" panose="020B0502040204020203" pitchFamily="34" charset="0"/>
                          <a:cs typeface="Segoe UI" panose="020B0502040204020203" pitchFamily="34" charset="0"/>
                        </a:rPr>
                        <a:t>ΟΠΕΣΠ</a:t>
                      </a:r>
                      <a:endParaRPr lang="en-US" sz="16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2360877473"/>
                  </a:ext>
                </a:extLst>
              </a:tr>
            </a:tbl>
          </a:graphicData>
        </a:graphic>
      </p:graphicFrame>
    </p:spTree>
    <p:extLst>
      <p:ext uri="{BB962C8B-B14F-4D97-AF65-F5344CB8AC3E}">
        <p14:creationId xmlns:p14="http://schemas.microsoft.com/office/powerpoint/2010/main" val="145762655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2492AA-A673-4D77-91E9-28DA7A0A8765}"/>
              </a:ext>
            </a:extLst>
          </p:cNvPr>
          <p:cNvSpPr>
            <a:spLocks noGrp="1"/>
          </p:cNvSpPr>
          <p:nvPr>
            <p:ph type="title"/>
          </p:nvPr>
        </p:nvSpPr>
        <p:spPr/>
        <p:txBody>
          <a:bodyPr anchor="ctr">
            <a:normAutofit/>
          </a:bodyPr>
          <a:lstStyle/>
          <a:p>
            <a:r>
              <a:rPr lang="el-GR" sz="2400" b="1" dirty="0"/>
              <a:t>Ρ4. Δομή, οργάνωση και λειτουργία του ΕΣΔΠ</a:t>
            </a:r>
          </a:p>
        </p:txBody>
      </p:sp>
      <p:sp>
        <p:nvSpPr>
          <p:cNvPr id="7" name="Θέση κειμένου 6">
            <a:extLst>
              <a:ext uri="{FF2B5EF4-FFF2-40B4-BE49-F238E27FC236}">
                <a16:creationId xmlns:a16="http://schemas.microsoft.com/office/drawing/2014/main" id="{EF4E0DCC-EBA2-3832-B566-1FCC2600F38C}"/>
              </a:ext>
            </a:extLst>
          </p:cNvPr>
          <p:cNvSpPr>
            <a:spLocks noGrp="1"/>
          </p:cNvSpPr>
          <p:nvPr>
            <p:ph type="body" sz="half" idx="2"/>
          </p:nvPr>
        </p:nvSpPr>
        <p:spPr/>
        <p:txBody>
          <a:bodyPr/>
          <a:lstStyle/>
          <a:p>
            <a:r>
              <a:rPr lang="el-GR" dirty="0"/>
              <a:t>Το ΕΜΠ συγκροτεί και οργανώνει το Εσωτερικό του Σύστημα Διασφάλισης Ποιότητας, το οποίο περιλαμβάνει διεργασίες και διαδικασίες, που αντιστοιχούν σε όλες τις ακαδημαϊκές δραστηριότητες και λειτουργίες. Ιδιαίτερα, εστιάζουν στην ποιότητα της μάθησης και της διδασκαλίας - συμπεριλαμβανομένου του μαθησιακού περιβάλλοντος -, στην έρευνα, στην καινοτομία και στη διοίκηση. Οι διεργασίες και οι διαδικασίες έχουν ορισμένη δομή και μορφή και στο Σύστημα </a:t>
            </a:r>
            <a:r>
              <a:rPr lang="el-GR"/>
              <a:t>Διαχείρισης Ποιότητας συγκεκριμένη </a:t>
            </a:r>
            <a:r>
              <a:rPr lang="el-GR" dirty="0"/>
              <a:t>δομή. Σχετική είναι η διεργασία Ρ4</a:t>
            </a:r>
          </a:p>
          <a:p>
            <a:endParaRPr lang="el-GR" dirty="0"/>
          </a:p>
        </p:txBody>
      </p:sp>
      <p:sp>
        <p:nvSpPr>
          <p:cNvPr id="4" name="Rectangle 10">
            <a:extLst>
              <a:ext uri="{FF2B5EF4-FFF2-40B4-BE49-F238E27FC236}">
                <a16:creationId xmlns:a16="http://schemas.microsoft.com/office/drawing/2014/main" id="{71852058-A2AD-4645-8B15-5769067649EC}"/>
              </a:ext>
            </a:extLst>
          </p:cNvPr>
          <p:cNvSpPr>
            <a:spLocks noChangeArrowheads="1"/>
          </p:cNvSpPr>
          <p:nvPr/>
        </p:nvSpPr>
        <p:spPr bwMode="auto">
          <a:xfrm>
            <a:off x="153989"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2" name="Rectangle 12">
            <a:extLst>
              <a:ext uri="{FF2B5EF4-FFF2-40B4-BE49-F238E27FC236}">
                <a16:creationId xmlns:a16="http://schemas.microsoft.com/office/drawing/2014/main" id="{7B12522A-4E40-4791-84C9-D0679259B3B7}"/>
              </a:ext>
            </a:extLst>
          </p:cNvPr>
          <p:cNvSpPr>
            <a:spLocks noChangeArrowheads="1"/>
          </p:cNvSpPr>
          <p:nvPr/>
        </p:nvSpPr>
        <p:spPr bwMode="auto">
          <a:xfrm>
            <a:off x="5390458" y="3588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8" name="TextBox 7">
            <a:extLst>
              <a:ext uri="{FF2B5EF4-FFF2-40B4-BE49-F238E27FC236}">
                <a16:creationId xmlns:a16="http://schemas.microsoft.com/office/drawing/2014/main" id="{AB281C93-4C8D-5A6B-3562-13EEAFD0F6AB}"/>
              </a:ext>
            </a:extLst>
          </p:cNvPr>
          <p:cNvSpPr txBox="1"/>
          <p:nvPr/>
        </p:nvSpPr>
        <p:spPr>
          <a:xfrm>
            <a:off x="5231904" y="620688"/>
            <a:ext cx="6096000" cy="3780202"/>
          </a:xfrm>
          <a:prstGeom prst="rect">
            <a:avLst/>
          </a:prstGeom>
          <a:noFill/>
        </p:spPr>
        <p:txBody>
          <a:bodyPr wrap="square">
            <a:spAutoFit/>
          </a:bodyPr>
          <a:lstStyle/>
          <a:p>
            <a:pPr>
              <a:lnSpc>
                <a:spcPct val="150000"/>
              </a:lnSpc>
            </a:pPr>
            <a:r>
              <a:rPr lang="el-GR" b="1" dirty="0">
                <a:solidFill>
                  <a:srgbClr val="0070C0"/>
                </a:solidFill>
                <a:latin typeface="Segoe UI" panose="020B0502040204020203" pitchFamily="34" charset="0"/>
                <a:cs typeface="Segoe UI" panose="020B0502040204020203" pitchFamily="34" charset="0"/>
              </a:rPr>
              <a:t>Διαδικασία Δ-</a:t>
            </a:r>
            <a:r>
              <a:rPr lang="en-US" b="1" dirty="0">
                <a:solidFill>
                  <a:srgbClr val="0070C0"/>
                </a:solidFill>
                <a:latin typeface="Segoe UI" panose="020B0502040204020203" pitchFamily="34" charset="0"/>
                <a:cs typeface="Segoe UI" panose="020B0502040204020203" pitchFamily="34" charset="0"/>
              </a:rPr>
              <a:t>4</a:t>
            </a:r>
            <a:r>
              <a:rPr lang="el-GR" b="1" dirty="0">
                <a:solidFill>
                  <a:srgbClr val="0070C0"/>
                </a:solidFill>
                <a:latin typeface="Segoe UI" panose="020B0502040204020203" pitchFamily="34" charset="0"/>
                <a:cs typeface="Segoe UI" panose="020B0502040204020203" pitchFamily="34" charset="0"/>
              </a:rPr>
              <a:t>.1: Δομή-Οργάνωση &amp; Λειτουργία ΕΣΔΠ</a:t>
            </a:r>
          </a:p>
          <a:p>
            <a:pPr>
              <a:lnSpc>
                <a:spcPct val="150000"/>
              </a:lnSpc>
            </a:pPr>
            <a:r>
              <a:rPr lang="el-GR" b="1" dirty="0">
                <a:latin typeface="Segoe UI" panose="020B0502040204020203" pitchFamily="34" charset="0"/>
                <a:cs typeface="Segoe UI" panose="020B0502040204020203" pitchFamily="34" charset="0"/>
              </a:rPr>
              <a:t>Βήματα Υλοποίησης: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Σκοπός &amp; Φιλοσοφία του ΕΣΔΠ</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Διοίκηση &amp; Οργάνωση του ΕΣΔΠ</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Τεκμηρίωση του ΕΣΔΠ</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Κωδικοποίηση των εγγράφων του ΕΣΔΠ</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Μορφή εγγράφων του ΕΣΔΠ</a:t>
            </a:r>
          </a:p>
          <a:p>
            <a:pPr>
              <a:lnSpc>
                <a:spcPct val="150000"/>
              </a:lnSpc>
            </a:pPr>
            <a:r>
              <a:rPr lang="el-GR" b="1" dirty="0">
                <a:latin typeface="Segoe UI" panose="020B0502040204020203" pitchFamily="34" charset="0"/>
                <a:cs typeface="Segoe UI" panose="020B0502040204020203" pitchFamily="34" charset="0"/>
              </a:rPr>
              <a:t>Τεκμηρίωση: </a:t>
            </a:r>
            <a:r>
              <a:rPr lang="el-GR" dirty="0">
                <a:latin typeface="Segoe UI" panose="020B0502040204020203" pitchFamily="34" charset="0"/>
                <a:cs typeface="Segoe UI" panose="020B0502040204020203" pitchFamily="34" charset="0"/>
              </a:rPr>
              <a:t>Δεν απαιτείται</a:t>
            </a:r>
            <a:endParaRPr lang="el-GR"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4924159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2492AA-A673-4D77-91E9-28DA7A0A8765}"/>
              </a:ext>
            </a:extLst>
          </p:cNvPr>
          <p:cNvSpPr>
            <a:spLocks noGrp="1"/>
          </p:cNvSpPr>
          <p:nvPr>
            <p:ph type="title"/>
          </p:nvPr>
        </p:nvSpPr>
        <p:spPr/>
        <p:txBody>
          <a:bodyPr anchor="ctr">
            <a:normAutofit/>
          </a:bodyPr>
          <a:lstStyle/>
          <a:p>
            <a:r>
              <a:rPr lang="el-GR" sz="2400" b="1" dirty="0"/>
              <a:t>Ρ5. Εσωτερική αξιολόγηση</a:t>
            </a:r>
          </a:p>
        </p:txBody>
      </p:sp>
      <p:sp>
        <p:nvSpPr>
          <p:cNvPr id="7" name="Θέση κειμένου 6">
            <a:extLst>
              <a:ext uri="{FF2B5EF4-FFF2-40B4-BE49-F238E27FC236}">
                <a16:creationId xmlns:a16="http://schemas.microsoft.com/office/drawing/2014/main" id="{D6B72383-7C05-8AF2-5004-B1061AB22324}"/>
              </a:ext>
            </a:extLst>
          </p:cNvPr>
          <p:cNvSpPr>
            <a:spLocks noGrp="1"/>
          </p:cNvSpPr>
          <p:nvPr>
            <p:ph type="body" sz="half" idx="2"/>
          </p:nvPr>
        </p:nvSpPr>
        <p:spPr/>
        <p:txBody>
          <a:bodyPr/>
          <a:lstStyle/>
          <a:p>
            <a:r>
              <a:rPr lang="el-GR" dirty="0"/>
              <a:t>Το ΕΣΔΠ περιλαμβάνει διαδικασίες, οι οποίες προβλέπουν την πραγματοποίηση ετήσιας εσωτερικής αξιολόγησης των ακαδημαϊκών και διοικητικών δραστηριοτήτων του ΕΜΠ, εντοπίζουν σφάλματα η κενά και ορίζουν διορθωτικές ενέργειες, σε συνεργασία με τον αξιολογούμενο, ώστε να επιτυγχάνονται οι στόχοι που έχουν ορισθεί, με προσδοκώμενο αποτέλεσμα τη βελτίωση της ποιότητας.</a:t>
            </a:r>
          </a:p>
          <a:p>
            <a:r>
              <a:rPr lang="el-GR" dirty="0"/>
              <a:t>Για τα αποτελέσματα των εσωτερικών αξιολογήσεων ενημερώνεται η Διοίκηση του ΕΜΠ, κατά τη διάρκεια της ανασκόπησης. Σχετική είναι η διεργασία Ρ5</a:t>
            </a:r>
          </a:p>
          <a:p>
            <a:endParaRPr lang="el-GR" dirty="0"/>
          </a:p>
          <a:p>
            <a:endParaRPr lang="el-GR" dirty="0"/>
          </a:p>
        </p:txBody>
      </p:sp>
      <p:sp>
        <p:nvSpPr>
          <p:cNvPr id="4" name="Rectangle 10">
            <a:extLst>
              <a:ext uri="{FF2B5EF4-FFF2-40B4-BE49-F238E27FC236}">
                <a16:creationId xmlns:a16="http://schemas.microsoft.com/office/drawing/2014/main" id="{71852058-A2AD-4645-8B15-5769067649EC}"/>
              </a:ext>
            </a:extLst>
          </p:cNvPr>
          <p:cNvSpPr>
            <a:spLocks noChangeArrowheads="1"/>
          </p:cNvSpPr>
          <p:nvPr/>
        </p:nvSpPr>
        <p:spPr bwMode="auto">
          <a:xfrm>
            <a:off x="153989"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2" name="Rectangle 12">
            <a:extLst>
              <a:ext uri="{FF2B5EF4-FFF2-40B4-BE49-F238E27FC236}">
                <a16:creationId xmlns:a16="http://schemas.microsoft.com/office/drawing/2014/main" id="{7B12522A-4E40-4791-84C9-D0679259B3B7}"/>
              </a:ext>
            </a:extLst>
          </p:cNvPr>
          <p:cNvSpPr>
            <a:spLocks noChangeArrowheads="1"/>
          </p:cNvSpPr>
          <p:nvPr/>
        </p:nvSpPr>
        <p:spPr bwMode="auto">
          <a:xfrm>
            <a:off x="5390458" y="3588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8" name="TextBox 7">
            <a:extLst>
              <a:ext uri="{FF2B5EF4-FFF2-40B4-BE49-F238E27FC236}">
                <a16:creationId xmlns:a16="http://schemas.microsoft.com/office/drawing/2014/main" id="{FDAC9DF2-409C-B77A-FB84-FCADB9860F1A}"/>
              </a:ext>
            </a:extLst>
          </p:cNvPr>
          <p:cNvSpPr txBox="1"/>
          <p:nvPr/>
        </p:nvSpPr>
        <p:spPr>
          <a:xfrm>
            <a:off x="5087888" y="692697"/>
            <a:ext cx="6096000" cy="3359061"/>
          </a:xfrm>
          <a:prstGeom prst="rect">
            <a:avLst/>
          </a:prstGeom>
          <a:noFill/>
        </p:spPr>
        <p:txBody>
          <a:bodyPr wrap="square">
            <a:spAutoFit/>
          </a:bodyPr>
          <a:lstStyle/>
          <a:p>
            <a:pPr>
              <a:lnSpc>
                <a:spcPct val="150000"/>
              </a:lnSpc>
            </a:pPr>
            <a:r>
              <a:rPr lang="el-GR" b="1" dirty="0">
                <a:solidFill>
                  <a:srgbClr val="0070C0"/>
                </a:solidFill>
                <a:latin typeface="Segoe UI" panose="020B0502040204020203" pitchFamily="34" charset="0"/>
                <a:cs typeface="Segoe UI" panose="020B0502040204020203" pitchFamily="34" charset="0"/>
              </a:rPr>
              <a:t>Διαδικασία Δ-</a:t>
            </a:r>
            <a:r>
              <a:rPr lang="en-US" b="1" dirty="0">
                <a:solidFill>
                  <a:srgbClr val="0070C0"/>
                </a:solidFill>
                <a:latin typeface="Segoe UI" panose="020B0502040204020203" pitchFamily="34" charset="0"/>
                <a:cs typeface="Segoe UI" panose="020B0502040204020203" pitchFamily="34" charset="0"/>
              </a:rPr>
              <a:t>5.</a:t>
            </a:r>
            <a:r>
              <a:rPr lang="el-GR" b="1" dirty="0">
                <a:solidFill>
                  <a:srgbClr val="0070C0"/>
                </a:solidFill>
                <a:latin typeface="Segoe UI" panose="020B0502040204020203" pitchFamily="34" charset="0"/>
                <a:cs typeface="Segoe UI" panose="020B0502040204020203" pitchFamily="34" charset="0"/>
              </a:rPr>
              <a:t>1: Εσωτερική Αξιολόγηση</a:t>
            </a:r>
          </a:p>
          <a:p>
            <a:pPr>
              <a:lnSpc>
                <a:spcPct val="150000"/>
              </a:lnSpc>
            </a:pPr>
            <a:r>
              <a:rPr lang="el-GR" b="1" dirty="0">
                <a:latin typeface="Segoe UI" panose="020B0502040204020203" pitchFamily="34" charset="0"/>
                <a:cs typeface="Segoe UI" panose="020B0502040204020203" pitchFamily="34" charset="0"/>
              </a:rPr>
              <a:t>Βήματα Υλοποίησης: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Προγραμματισμός &amp; προετοιμασία αξιολογήσεων</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Διενέργεια αξιολογήσεων-Καταγραφή ευρημάτων</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Αποκατάσταση ευρημάτων-Διορθωτικές ενέργειες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Αναφορά στη Διοίκηση</a:t>
            </a:r>
          </a:p>
          <a:p>
            <a:pPr>
              <a:lnSpc>
                <a:spcPct val="150000"/>
              </a:lnSpc>
            </a:pPr>
            <a:r>
              <a:rPr lang="el-GR" b="1" dirty="0">
                <a:latin typeface="Segoe UI" panose="020B0502040204020203" pitchFamily="34" charset="0"/>
                <a:cs typeface="Segoe UI" panose="020B0502040204020203" pitchFamily="34" charset="0"/>
              </a:rPr>
              <a:t>Τεκμηρίωση: </a:t>
            </a:r>
          </a:p>
          <a:p>
            <a:pPr algn="ctr">
              <a:lnSpc>
                <a:spcPct val="150000"/>
              </a:lnSpc>
            </a:pPr>
            <a:endParaRPr lang="en-US" dirty="0">
              <a:latin typeface="Segoe UI" panose="020B0502040204020203" pitchFamily="34" charset="0"/>
              <a:cs typeface="Segoe UI" panose="020B0502040204020203" pitchFamily="34" charset="0"/>
            </a:endParaRPr>
          </a:p>
        </p:txBody>
      </p:sp>
      <p:graphicFrame>
        <p:nvGraphicFramePr>
          <p:cNvPr id="9" name="Πίνακας 8">
            <a:extLst>
              <a:ext uri="{FF2B5EF4-FFF2-40B4-BE49-F238E27FC236}">
                <a16:creationId xmlns:a16="http://schemas.microsoft.com/office/drawing/2014/main" id="{B42972ED-0149-CB78-13B5-4A7126426344}"/>
              </a:ext>
            </a:extLst>
          </p:cNvPr>
          <p:cNvGraphicFramePr>
            <a:graphicFrameLocks noGrp="1"/>
          </p:cNvGraphicFramePr>
          <p:nvPr>
            <p:extLst>
              <p:ext uri="{D42A27DB-BD31-4B8C-83A1-F6EECF244321}">
                <p14:modId xmlns:p14="http://schemas.microsoft.com/office/powerpoint/2010/main" val="2790393539"/>
              </p:ext>
            </p:extLst>
          </p:nvPr>
        </p:nvGraphicFramePr>
        <p:xfrm>
          <a:off x="5109295" y="3908252"/>
          <a:ext cx="6361732" cy="1423289"/>
        </p:xfrm>
        <a:graphic>
          <a:graphicData uri="http://schemas.openxmlformats.org/drawingml/2006/table">
            <a:tbl>
              <a:tblPr>
                <a:tableStyleId>{69CF1AB2-1976-4502-BF36-3FF5EA218861}</a:tableStyleId>
              </a:tblPr>
              <a:tblGrid>
                <a:gridCol w="2918134">
                  <a:extLst>
                    <a:ext uri="{9D8B030D-6E8A-4147-A177-3AD203B41FA5}">
                      <a16:colId xmlns:a16="http://schemas.microsoft.com/office/drawing/2014/main" val="784197938"/>
                    </a:ext>
                  </a:extLst>
                </a:gridCol>
                <a:gridCol w="3443598">
                  <a:extLst>
                    <a:ext uri="{9D8B030D-6E8A-4147-A177-3AD203B41FA5}">
                      <a16:colId xmlns:a16="http://schemas.microsoft.com/office/drawing/2014/main" val="456504701"/>
                    </a:ext>
                  </a:extLst>
                </a:gridCol>
              </a:tblGrid>
              <a:tr h="0">
                <a:tc>
                  <a:txBody>
                    <a:bodyPr/>
                    <a:lstStyle/>
                    <a:p>
                      <a:pPr algn="ctr">
                        <a:lnSpc>
                          <a:spcPct val="150000"/>
                        </a:lnSpc>
                        <a:spcBef>
                          <a:spcPts val="600"/>
                        </a:spcBef>
                        <a:spcAft>
                          <a:spcPts val="600"/>
                        </a:spcAft>
                      </a:pPr>
                      <a:r>
                        <a:rPr lang="en-US" sz="1400" b="1" dirty="0">
                          <a:effectLst/>
                          <a:latin typeface="Segoe UI" panose="020B0502040204020203" pitchFamily="34" charset="0"/>
                          <a:cs typeface="Segoe UI" panose="020B0502040204020203" pitchFamily="34" charset="0"/>
                        </a:rPr>
                        <a:t>ΚΩΔΙΚΟΣ</a:t>
                      </a:r>
                      <a:endParaRPr lang="en-US" sz="14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n-US" sz="1400" b="1" dirty="0">
                          <a:effectLst/>
                          <a:latin typeface="Segoe UI" panose="020B0502040204020203" pitchFamily="34" charset="0"/>
                          <a:cs typeface="Segoe UI" panose="020B0502040204020203" pitchFamily="34" charset="0"/>
                        </a:rPr>
                        <a:t>ΤΙΤΛΟΣ</a:t>
                      </a:r>
                      <a:endParaRPr lang="en-US" sz="14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2136963763"/>
                  </a:ext>
                </a:extLst>
              </a:tr>
              <a:tr h="381000">
                <a:tc>
                  <a:txBody>
                    <a:bodyPr/>
                    <a:lstStyle/>
                    <a:p>
                      <a:pPr algn="ctr">
                        <a:lnSpc>
                          <a:spcPct val="150000"/>
                        </a:lnSpc>
                        <a:spcBef>
                          <a:spcPts val="600"/>
                        </a:spcBef>
                        <a:spcAft>
                          <a:spcPts val="600"/>
                        </a:spcAft>
                      </a:pPr>
                      <a:r>
                        <a:rPr lang="el-GR" sz="1400">
                          <a:effectLst/>
                          <a:latin typeface="Segoe UI" panose="020B0502040204020203" pitchFamily="34" charset="0"/>
                          <a:cs typeface="Segoe UI" panose="020B0502040204020203" pitchFamily="34" charset="0"/>
                        </a:rPr>
                        <a:t>Ε.5.1-01</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a:effectLst/>
                          <a:latin typeface="Segoe UI" panose="020B0502040204020203" pitchFamily="34" charset="0"/>
                          <a:cs typeface="Segoe UI" panose="020B0502040204020203" pitchFamily="34" charset="0"/>
                        </a:rPr>
                        <a:t>Πρόγραμμα εσωτερικών αξιολογήσεων</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481173832"/>
                  </a:ext>
                </a:extLst>
              </a:tr>
              <a:tr h="381000">
                <a:tc>
                  <a:txBody>
                    <a:bodyPr/>
                    <a:lstStyle/>
                    <a:p>
                      <a:pPr algn="ctr">
                        <a:lnSpc>
                          <a:spcPct val="150000"/>
                        </a:lnSpc>
                        <a:spcBef>
                          <a:spcPts val="600"/>
                        </a:spcBef>
                        <a:spcAft>
                          <a:spcPts val="600"/>
                        </a:spcAft>
                      </a:pPr>
                      <a:r>
                        <a:rPr lang="el-GR" sz="1400" dirty="0">
                          <a:effectLst/>
                          <a:latin typeface="Segoe UI" panose="020B0502040204020203" pitchFamily="34" charset="0"/>
                          <a:cs typeface="Segoe UI" panose="020B0502040204020203" pitchFamily="34" charset="0"/>
                        </a:rPr>
                        <a:t>Ε.5.1-02</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a:effectLst/>
                          <a:latin typeface="Segoe UI" panose="020B0502040204020203" pitchFamily="34" charset="0"/>
                          <a:cs typeface="Segoe UI" panose="020B0502040204020203" pitchFamily="34" charset="0"/>
                        </a:rPr>
                        <a:t>Αναφορά εσωτερικής αξιολόγησης</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1066929720"/>
                  </a:ext>
                </a:extLst>
              </a:tr>
              <a:tr h="381000">
                <a:tc>
                  <a:txBody>
                    <a:bodyPr/>
                    <a:lstStyle/>
                    <a:p>
                      <a:pPr algn="ctr">
                        <a:lnSpc>
                          <a:spcPct val="150000"/>
                        </a:lnSpc>
                        <a:spcBef>
                          <a:spcPts val="600"/>
                        </a:spcBef>
                        <a:spcAft>
                          <a:spcPts val="600"/>
                        </a:spcAft>
                      </a:pPr>
                      <a:r>
                        <a:rPr lang="el-GR" sz="1400" dirty="0">
                          <a:effectLst/>
                          <a:latin typeface="Segoe UI" panose="020B0502040204020203" pitchFamily="34" charset="0"/>
                          <a:cs typeface="Segoe UI" panose="020B0502040204020203" pitchFamily="34" charset="0"/>
                        </a:rPr>
                        <a:t>Ε.5.3-01</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dirty="0">
                          <a:effectLst/>
                          <a:latin typeface="Segoe UI" panose="020B0502040204020203" pitchFamily="34" charset="0"/>
                          <a:cs typeface="Segoe UI" panose="020B0502040204020203" pitchFamily="34" charset="0"/>
                        </a:rPr>
                        <a:t>Διορθωτικές Ενέργειες</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4115065451"/>
                  </a:ext>
                </a:extLst>
              </a:tr>
            </a:tbl>
          </a:graphicData>
        </a:graphic>
      </p:graphicFrame>
    </p:spTree>
    <p:extLst>
      <p:ext uri="{BB962C8B-B14F-4D97-AF65-F5344CB8AC3E}">
        <p14:creationId xmlns:p14="http://schemas.microsoft.com/office/powerpoint/2010/main" val="5226555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ÎÏÎ¿ÏÎ­Î»ÎµÏÎ¼Î± ÎµÎ¹ÎºÏÎ½Î±Ï Î³Î¹Î± about us">
            <a:extLst>
              <a:ext uri="{FF2B5EF4-FFF2-40B4-BE49-F238E27FC236}">
                <a16:creationId xmlns:a16="http://schemas.microsoft.com/office/drawing/2014/main" id="{1C4D5EA5-757B-49D1-8A61-2F2396DE8E9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525" b="1047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7793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2492AA-A673-4D77-91E9-28DA7A0A8765}"/>
              </a:ext>
            </a:extLst>
          </p:cNvPr>
          <p:cNvSpPr>
            <a:spLocks noGrp="1"/>
          </p:cNvSpPr>
          <p:nvPr>
            <p:ph type="title"/>
          </p:nvPr>
        </p:nvSpPr>
        <p:spPr/>
        <p:txBody>
          <a:bodyPr anchor="ctr">
            <a:normAutofit/>
          </a:bodyPr>
          <a:lstStyle/>
          <a:p>
            <a:pPr algn="r"/>
            <a:r>
              <a:rPr kumimoji="0" lang="el-GR" sz="2400" b="1" i="0" u="none" strike="noStrike" kern="1200" cap="none" spc="0" normalizeH="0" baseline="0" noProof="0" dirty="0">
                <a:ln>
                  <a:noFill/>
                </a:ln>
                <a:solidFill>
                  <a:srgbClr val="34B4E4"/>
                </a:solidFill>
                <a:effectLst/>
                <a:uLnTx/>
                <a:uFillTx/>
                <a:latin typeface="Segoe UI Light" panose="020B0502040204020203" pitchFamily="34" charset="0"/>
                <a:ea typeface="+mj-ea"/>
                <a:cs typeface="Segoe UI Light" panose="020B0502040204020203" pitchFamily="34" charset="0"/>
              </a:rPr>
              <a:t>Ρ5. Εσωτερική αξιολόγηση</a:t>
            </a:r>
            <a:endParaRPr lang="el-GR" sz="2400" b="1" dirty="0">
              <a:solidFill>
                <a:srgbClr val="FFFF00"/>
              </a:solidFill>
            </a:endParaRPr>
          </a:p>
        </p:txBody>
      </p:sp>
      <p:sp>
        <p:nvSpPr>
          <p:cNvPr id="7" name="Θέση κειμένου 6">
            <a:extLst>
              <a:ext uri="{FF2B5EF4-FFF2-40B4-BE49-F238E27FC236}">
                <a16:creationId xmlns:a16="http://schemas.microsoft.com/office/drawing/2014/main" id="{C08425C5-7409-2B6A-15A5-D61C7281498F}"/>
              </a:ext>
            </a:extLst>
          </p:cNvPr>
          <p:cNvSpPr>
            <a:spLocks noGrp="1"/>
          </p:cNvSpPr>
          <p:nvPr>
            <p:ph type="body" sz="half" idx="2"/>
          </p:nvPr>
        </p:nvSpPr>
        <p:spPr/>
        <p:txBody>
          <a:bodyPr/>
          <a:lstStyle/>
          <a:p>
            <a:endParaRPr lang="el-GR" dirty="0"/>
          </a:p>
        </p:txBody>
      </p:sp>
      <p:sp>
        <p:nvSpPr>
          <p:cNvPr id="4" name="Rectangle 10">
            <a:extLst>
              <a:ext uri="{FF2B5EF4-FFF2-40B4-BE49-F238E27FC236}">
                <a16:creationId xmlns:a16="http://schemas.microsoft.com/office/drawing/2014/main" id="{71852058-A2AD-4645-8B15-5769067649EC}"/>
              </a:ext>
            </a:extLst>
          </p:cNvPr>
          <p:cNvSpPr>
            <a:spLocks noChangeArrowheads="1"/>
          </p:cNvSpPr>
          <p:nvPr/>
        </p:nvSpPr>
        <p:spPr bwMode="auto">
          <a:xfrm>
            <a:off x="153989"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2" name="Rectangle 12">
            <a:extLst>
              <a:ext uri="{FF2B5EF4-FFF2-40B4-BE49-F238E27FC236}">
                <a16:creationId xmlns:a16="http://schemas.microsoft.com/office/drawing/2014/main" id="{7B12522A-4E40-4791-84C9-D0679259B3B7}"/>
              </a:ext>
            </a:extLst>
          </p:cNvPr>
          <p:cNvSpPr>
            <a:spLocks noChangeArrowheads="1"/>
          </p:cNvSpPr>
          <p:nvPr/>
        </p:nvSpPr>
        <p:spPr bwMode="auto">
          <a:xfrm>
            <a:off x="5390458" y="3588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8" name="TextBox 7">
            <a:extLst>
              <a:ext uri="{FF2B5EF4-FFF2-40B4-BE49-F238E27FC236}">
                <a16:creationId xmlns:a16="http://schemas.microsoft.com/office/drawing/2014/main" id="{FDAC9DF2-409C-B77A-FB84-FCADB9860F1A}"/>
              </a:ext>
            </a:extLst>
          </p:cNvPr>
          <p:cNvSpPr txBox="1"/>
          <p:nvPr/>
        </p:nvSpPr>
        <p:spPr>
          <a:xfrm>
            <a:off x="5183560" y="818227"/>
            <a:ext cx="6096000" cy="3774559"/>
          </a:xfrm>
          <a:prstGeom prst="rect">
            <a:avLst/>
          </a:prstGeom>
          <a:noFill/>
        </p:spPr>
        <p:txBody>
          <a:bodyPr wrap="square">
            <a:spAutoFit/>
          </a:bodyPr>
          <a:lstStyle/>
          <a:p>
            <a:pPr>
              <a:lnSpc>
                <a:spcPct val="150000"/>
              </a:lnSpc>
            </a:pPr>
            <a:r>
              <a:rPr lang="el-GR" b="1" dirty="0">
                <a:solidFill>
                  <a:srgbClr val="0070C0"/>
                </a:solidFill>
                <a:latin typeface="Segoe UI" panose="020B0502040204020203" pitchFamily="34" charset="0"/>
                <a:cs typeface="Segoe UI" panose="020B0502040204020203" pitchFamily="34" charset="0"/>
              </a:rPr>
              <a:t>Διαδικασία Δ-</a:t>
            </a:r>
            <a:r>
              <a:rPr lang="en-US" b="1" dirty="0">
                <a:solidFill>
                  <a:srgbClr val="0070C0"/>
                </a:solidFill>
                <a:latin typeface="Segoe UI" panose="020B0502040204020203" pitchFamily="34" charset="0"/>
                <a:cs typeface="Segoe UI" panose="020B0502040204020203" pitchFamily="34" charset="0"/>
              </a:rPr>
              <a:t>5.</a:t>
            </a:r>
            <a:r>
              <a:rPr lang="el-GR" b="1" dirty="0">
                <a:solidFill>
                  <a:srgbClr val="0070C0"/>
                </a:solidFill>
                <a:latin typeface="Segoe UI" panose="020B0502040204020203" pitchFamily="34" charset="0"/>
                <a:cs typeface="Segoe UI" panose="020B0502040204020203" pitchFamily="34" charset="0"/>
              </a:rPr>
              <a:t>2: Ανασκόπηση Διοίκησης</a:t>
            </a:r>
          </a:p>
          <a:p>
            <a:pPr>
              <a:lnSpc>
                <a:spcPct val="150000"/>
              </a:lnSpc>
            </a:pPr>
            <a:r>
              <a:rPr lang="el-GR" b="1" dirty="0">
                <a:latin typeface="Segoe UI" panose="020B0502040204020203" pitchFamily="34" charset="0"/>
                <a:cs typeface="Segoe UI" panose="020B0502040204020203" pitchFamily="34" charset="0"/>
              </a:rPr>
              <a:t>Βήματα Υλοποίησης: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Προετοιμασία θεμάτων συνεδρίασης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Μέλη του Συμβουλίου Ανασκόπησης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Διενέργεια συνεδρίασης-Λήψη αποφάσεων</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Ενημέρωση Συγκλήτου</a:t>
            </a:r>
          </a:p>
          <a:p>
            <a:pPr>
              <a:lnSpc>
                <a:spcPct val="150000"/>
              </a:lnSpc>
            </a:pPr>
            <a:r>
              <a:rPr lang="el-GR" b="1" dirty="0">
                <a:latin typeface="Segoe UI" panose="020B0502040204020203" pitchFamily="34" charset="0"/>
                <a:cs typeface="Segoe UI" panose="020B0502040204020203" pitchFamily="34" charset="0"/>
              </a:rPr>
              <a:t>Τεκμηρίωση: </a:t>
            </a:r>
          </a:p>
          <a:p>
            <a:pPr algn="ctr">
              <a:lnSpc>
                <a:spcPct val="150000"/>
              </a:lnSpc>
            </a:pPr>
            <a:endParaRPr lang="el-GR" b="1" dirty="0">
              <a:latin typeface="Segoe UI" panose="020B0502040204020203" pitchFamily="34" charset="0"/>
              <a:cs typeface="Segoe UI" panose="020B0502040204020203" pitchFamily="34" charset="0"/>
            </a:endParaRPr>
          </a:p>
          <a:p>
            <a:pPr algn="ctr">
              <a:lnSpc>
                <a:spcPct val="150000"/>
              </a:lnSpc>
            </a:pPr>
            <a:endParaRPr lang="en-US" dirty="0">
              <a:latin typeface="Segoe UI" panose="020B0502040204020203" pitchFamily="34" charset="0"/>
              <a:cs typeface="Segoe UI" panose="020B0502040204020203" pitchFamily="34" charset="0"/>
            </a:endParaRPr>
          </a:p>
        </p:txBody>
      </p:sp>
      <p:graphicFrame>
        <p:nvGraphicFramePr>
          <p:cNvPr id="6" name="Πίνακας 5">
            <a:extLst>
              <a:ext uri="{FF2B5EF4-FFF2-40B4-BE49-F238E27FC236}">
                <a16:creationId xmlns:a16="http://schemas.microsoft.com/office/drawing/2014/main" id="{FEEDEBDE-93B9-FA2D-3BA3-D8E8267F7335}"/>
              </a:ext>
            </a:extLst>
          </p:cNvPr>
          <p:cNvGraphicFramePr>
            <a:graphicFrameLocks noGrp="1"/>
          </p:cNvGraphicFramePr>
          <p:nvPr>
            <p:extLst>
              <p:ext uri="{D42A27DB-BD31-4B8C-83A1-F6EECF244321}">
                <p14:modId xmlns:p14="http://schemas.microsoft.com/office/powerpoint/2010/main" val="2756738600"/>
              </p:ext>
            </p:extLst>
          </p:nvPr>
        </p:nvGraphicFramePr>
        <p:xfrm>
          <a:off x="5183560" y="3973955"/>
          <a:ext cx="5904656" cy="1042289"/>
        </p:xfrm>
        <a:graphic>
          <a:graphicData uri="http://schemas.openxmlformats.org/drawingml/2006/table">
            <a:tbl>
              <a:tblPr>
                <a:tableStyleId>{69CF1AB2-1976-4502-BF36-3FF5EA218861}</a:tableStyleId>
              </a:tblPr>
              <a:tblGrid>
                <a:gridCol w="2708473">
                  <a:extLst>
                    <a:ext uri="{9D8B030D-6E8A-4147-A177-3AD203B41FA5}">
                      <a16:colId xmlns:a16="http://schemas.microsoft.com/office/drawing/2014/main" val="1039335936"/>
                    </a:ext>
                  </a:extLst>
                </a:gridCol>
                <a:gridCol w="3196183">
                  <a:extLst>
                    <a:ext uri="{9D8B030D-6E8A-4147-A177-3AD203B41FA5}">
                      <a16:colId xmlns:a16="http://schemas.microsoft.com/office/drawing/2014/main" val="582019270"/>
                    </a:ext>
                  </a:extLst>
                </a:gridCol>
              </a:tblGrid>
              <a:tr h="0">
                <a:tc>
                  <a:txBody>
                    <a:bodyPr/>
                    <a:lstStyle/>
                    <a:p>
                      <a:pPr algn="ctr">
                        <a:lnSpc>
                          <a:spcPct val="150000"/>
                        </a:lnSpc>
                        <a:spcBef>
                          <a:spcPts val="600"/>
                        </a:spcBef>
                        <a:spcAft>
                          <a:spcPts val="600"/>
                        </a:spcAft>
                      </a:pPr>
                      <a:r>
                        <a:rPr lang="en-US" sz="1400" b="1" dirty="0">
                          <a:effectLst/>
                          <a:latin typeface="Segoe UI" panose="020B0502040204020203" pitchFamily="34" charset="0"/>
                          <a:cs typeface="Segoe UI" panose="020B0502040204020203" pitchFamily="34" charset="0"/>
                        </a:rPr>
                        <a:t>ΚΩΔΙΚΟΣ</a:t>
                      </a:r>
                      <a:endParaRPr lang="en-US" sz="14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n-US" sz="1400" b="1" dirty="0">
                          <a:effectLst/>
                          <a:latin typeface="Segoe UI" panose="020B0502040204020203" pitchFamily="34" charset="0"/>
                          <a:cs typeface="Segoe UI" panose="020B0502040204020203" pitchFamily="34" charset="0"/>
                        </a:rPr>
                        <a:t>ΤΙΤΛΟΣ</a:t>
                      </a:r>
                      <a:endParaRPr lang="en-US" sz="14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3838101432"/>
                  </a:ext>
                </a:extLst>
              </a:tr>
              <a:tr h="381000">
                <a:tc>
                  <a:txBody>
                    <a:bodyPr/>
                    <a:lstStyle/>
                    <a:p>
                      <a:pPr algn="ctr">
                        <a:lnSpc>
                          <a:spcPct val="150000"/>
                        </a:lnSpc>
                        <a:spcBef>
                          <a:spcPts val="600"/>
                        </a:spcBef>
                        <a:spcAft>
                          <a:spcPts val="600"/>
                        </a:spcAft>
                      </a:pPr>
                      <a:r>
                        <a:rPr lang="el-GR" sz="1400">
                          <a:effectLst/>
                          <a:latin typeface="Segoe UI" panose="020B0502040204020203" pitchFamily="34" charset="0"/>
                          <a:cs typeface="Segoe UI" panose="020B0502040204020203" pitchFamily="34" charset="0"/>
                        </a:rPr>
                        <a:t>Ε.5.2-01</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n-US" sz="1400">
                          <a:effectLst/>
                          <a:latin typeface="Segoe UI" panose="020B0502040204020203" pitchFamily="34" charset="0"/>
                          <a:cs typeface="Segoe UI" panose="020B0502040204020203" pitchFamily="34" charset="0"/>
                        </a:rPr>
                        <a:t>Πρακτικά ανασκόπησης </a:t>
                      </a:r>
                      <a:r>
                        <a:rPr lang="el-GR" sz="1400">
                          <a:effectLst/>
                          <a:latin typeface="Segoe UI" panose="020B0502040204020203" pitchFamily="34" charset="0"/>
                          <a:cs typeface="Segoe UI" panose="020B0502040204020203" pitchFamily="34" charset="0"/>
                        </a:rPr>
                        <a:t>Ε</a:t>
                      </a:r>
                      <a:r>
                        <a:rPr lang="en-US" sz="1400">
                          <a:effectLst/>
                          <a:latin typeface="Segoe UI" panose="020B0502040204020203" pitchFamily="34" charset="0"/>
                          <a:cs typeface="Segoe UI" panose="020B0502040204020203" pitchFamily="34" charset="0"/>
                        </a:rPr>
                        <a:t>ΣΔΠ</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3636141797"/>
                  </a:ext>
                </a:extLst>
              </a:tr>
              <a:tr h="381000">
                <a:tc>
                  <a:txBody>
                    <a:bodyPr/>
                    <a:lstStyle/>
                    <a:p>
                      <a:pPr algn="ctr">
                        <a:lnSpc>
                          <a:spcPct val="150000"/>
                        </a:lnSpc>
                        <a:spcBef>
                          <a:spcPts val="600"/>
                        </a:spcBef>
                        <a:spcAft>
                          <a:spcPts val="600"/>
                        </a:spcAft>
                      </a:pPr>
                      <a:r>
                        <a:rPr lang="el-GR" sz="1400">
                          <a:effectLst/>
                          <a:latin typeface="Segoe UI" panose="020B0502040204020203" pitchFamily="34" charset="0"/>
                          <a:cs typeface="Segoe UI" panose="020B0502040204020203" pitchFamily="34" charset="0"/>
                        </a:rPr>
                        <a:t>Ε.5.3-01</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dirty="0">
                          <a:effectLst/>
                          <a:latin typeface="Segoe UI" panose="020B0502040204020203" pitchFamily="34" charset="0"/>
                          <a:cs typeface="Segoe UI" panose="020B0502040204020203" pitchFamily="34" charset="0"/>
                        </a:rPr>
                        <a:t>Διορθωτικές Ενέργειες</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2464720092"/>
                  </a:ext>
                </a:extLst>
              </a:tr>
            </a:tbl>
          </a:graphicData>
        </a:graphic>
      </p:graphicFrame>
      <p:pic>
        <p:nvPicPr>
          <p:cNvPr id="3074" name="Picture 2" descr="Internal audit - a guarantee of improving the company's performance -  Distinct Compliance Engineering">
            <a:extLst>
              <a:ext uri="{FF2B5EF4-FFF2-40B4-BE49-F238E27FC236}">
                <a16:creationId xmlns:a16="http://schemas.microsoft.com/office/drawing/2014/main" id="{D38FFDE5-0F48-595F-D45A-3BAA4E04A22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39788" y="1825370"/>
            <a:ext cx="4004066" cy="3190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26925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2492AA-A673-4D77-91E9-28DA7A0A8765}"/>
              </a:ext>
            </a:extLst>
          </p:cNvPr>
          <p:cNvSpPr>
            <a:spLocks noGrp="1"/>
          </p:cNvSpPr>
          <p:nvPr>
            <p:ph type="title"/>
          </p:nvPr>
        </p:nvSpPr>
        <p:spPr/>
        <p:txBody>
          <a:bodyPr anchor="ctr">
            <a:normAutofit/>
          </a:bodyPr>
          <a:lstStyle/>
          <a:p>
            <a:r>
              <a:rPr lang="el-GR" sz="2400" b="1" dirty="0"/>
              <a:t>Ρ5. Εσωτερική αξιολόγηση</a:t>
            </a:r>
          </a:p>
        </p:txBody>
      </p:sp>
      <p:sp>
        <p:nvSpPr>
          <p:cNvPr id="7" name="Θέση κειμένου 6">
            <a:extLst>
              <a:ext uri="{FF2B5EF4-FFF2-40B4-BE49-F238E27FC236}">
                <a16:creationId xmlns:a16="http://schemas.microsoft.com/office/drawing/2014/main" id="{3948B712-0823-AAF2-E38A-6311ADD9660E}"/>
              </a:ext>
            </a:extLst>
          </p:cNvPr>
          <p:cNvSpPr>
            <a:spLocks noGrp="1"/>
          </p:cNvSpPr>
          <p:nvPr>
            <p:ph type="body" sz="half" idx="2"/>
          </p:nvPr>
        </p:nvSpPr>
        <p:spPr/>
        <p:txBody>
          <a:bodyPr/>
          <a:lstStyle/>
          <a:p>
            <a:endParaRPr lang="el-GR" dirty="0"/>
          </a:p>
        </p:txBody>
      </p:sp>
      <p:sp>
        <p:nvSpPr>
          <p:cNvPr id="4" name="Rectangle 10">
            <a:extLst>
              <a:ext uri="{FF2B5EF4-FFF2-40B4-BE49-F238E27FC236}">
                <a16:creationId xmlns:a16="http://schemas.microsoft.com/office/drawing/2014/main" id="{71852058-A2AD-4645-8B15-5769067649EC}"/>
              </a:ext>
            </a:extLst>
          </p:cNvPr>
          <p:cNvSpPr>
            <a:spLocks noChangeArrowheads="1"/>
          </p:cNvSpPr>
          <p:nvPr/>
        </p:nvSpPr>
        <p:spPr bwMode="auto">
          <a:xfrm>
            <a:off x="153989"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2" name="Rectangle 12">
            <a:extLst>
              <a:ext uri="{FF2B5EF4-FFF2-40B4-BE49-F238E27FC236}">
                <a16:creationId xmlns:a16="http://schemas.microsoft.com/office/drawing/2014/main" id="{7B12522A-4E40-4791-84C9-D0679259B3B7}"/>
              </a:ext>
            </a:extLst>
          </p:cNvPr>
          <p:cNvSpPr>
            <a:spLocks noChangeArrowheads="1"/>
          </p:cNvSpPr>
          <p:nvPr/>
        </p:nvSpPr>
        <p:spPr bwMode="auto">
          <a:xfrm>
            <a:off x="5390458" y="3588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8" name="TextBox 7">
            <a:extLst>
              <a:ext uri="{FF2B5EF4-FFF2-40B4-BE49-F238E27FC236}">
                <a16:creationId xmlns:a16="http://schemas.microsoft.com/office/drawing/2014/main" id="{FDAC9DF2-409C-B77A-FB84-FCADB9860F1A}"/>
              </a:ext>
            </a:extLst>
          </p:cNvPr>
          <p:cNvSpPr txBox="1"/>
          <p:nvPr/>
        </p:nvSpPr>
        <p:spPr>
          <a:xfrm>
            <a:off x="5087888" y="692696"/>
            <a:ext cx="6096000" cy="5026697"/>
          </a:xfrm>
          <a:prstGeom prst="rect">
            <a:avLst/>
          </a:prstGeom>
          <a:noFill/>
        </p:spPr>
        <p:txBody>
          <a:bodyPr wrap="square">
            <a:spAutoFit/>
          </a:bodyPr>
          <a:lstStyle/>
          <a:p>
            <a:pPr>
              <a:lnSpc>
                <a:spcPct val="150000"/>
              </a:lnSpc>
            </a:pPr>
            <a:r>
              <a:rPr lang="el-GR" b="1" dirty="0">
                <a:solidFill>
                  <a:srgbClr val="0070C0"/>
                </a:solidFill>
                <a:latin typeface="Segoe UI" panose="020B0502040204020203" pitchFamily="34" charset="0"/>
                <a:cs typeface="Segoe UI" panose="020B0502040204020203" pitchFamily="34" charset="0"/>
              </a:rPr>
              <a:t>Διαδικασία Δ-</a:t>
            </a:r>
            <a:r>
              <a:rPr lang="en-US" b="1" dirty="0">
                <a:solidFill>
                  <a:srgbClr val="0070C0"/>
                </a:solidFill>
                <a:latin typeface="Segoe UI" panose="020B0502040204020203" pitchFamily="34" charset="0"/>
                <a:cs typeface="Segoe UI" panose="020B0502040204020203" pitchFamily="34" charset="0"/>
              </a:rPr>
              <a:t>5.</a:t>
            </a:r>
            <a:r>
              <a:rPr lang="el-GR" b="1" dirty="0">
                <a:solidFill>
                  <a:srgbClr val="0070C0"/>
                </a:solidFill>
                <a:latin typeface="Segoe UI" panose="020B0502040204020203" pitchFamily="34" charset="0"/>
                <a:cs typeface="Segoe UI" panose="020B0502040204020203" pitchFamily="34" charset="0"/>
              </a:rPr>
              <a:t>3: Διορθωτικές Ενέργειες</a:t>
            </a:r>
          </a:p>
          <a:p>
            <a:pPr>
              <a:lnSpc>
                <a:spcPct val="150000"/>
              </a:lnSpc>
            </a:pPr>
            <a:r>
              <a:rPr lang="el-GR" b="1" dirty="0">
                <a:latin typeface="Segoe UI" panose="020B0502040204020203" pitchFamily="34" charset="0"/>
                <a:cs typeface="Segoe UI" panose="020B0502040204020203" pitchFamily="34" charset="0"/>
              </a:rPr>
              <a:t>Βήματα Υλοποίησης: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Αιτίες διορθωτικών ενεργειών</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Καταγραφή διορθωτικών ενεργειών</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Σχεδιασμός διορθωτικών ενεργειών</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Έγκριση &amp; υλοποίηση διορθωτικών ενεργειών</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Επαλήθευση-Αποτελεσματικότητα διορθωτικών ενεργειών</a:t>
            </a:r>
          </a:p>
          <a:p>
            <a:pPr>
              <a:lnSpc>
                <a:spcPct val="150000"/>
              </a:lnSpc>
            </a:pPr>
            <a:r>
              <a:rPr lang="el-GR" b="1" dirty="0">
                <a:latin typeface="Segoe UI" panose="020B0502040204020203" pitchFamily="34" charset="0"/>
                <a:cs typeface="Segoe UI" panose="020B0502040204020203" pitchFamily="34" charset="0"/>
              </a:rPr>
              <a:t>Τεκμηρίωση: </a:t>
            </a:r>
          </a:p>
          <a:p>
            <a:pPr algn="ctr">
              <a:lnSpc>
                <a:spcPct val="150000"/>
              </a:lnSpc>
            </a:pPr>
            <a:endParaRPr lang="el-GR" b="1" dirty="0">
              <a:latin typeface="Segoe UI" panose="020B0502040204020203" pitchFamily="34" charset="0"/>
              <a:cs typeface="Segoe UI" panose="020B0502040204020203" pitchFamily="34" charset="0"/>
            </a:endParaRPr>
          </a:p>
          <a:p>
            <a:pPr algn="ctr">
              <a:lnSpc>
                <a:spcPct val="150000"/>
              </a:lnSpc>
            </a:pPr>
            <a:endParaRPr lang="el-GR" b="1" dirty="0">
              <a:latin typeface="Segoe UI" panose="020B0502040204020203" pitchFamily="34" charset="0"/>
              <a:cs typeface="Segoe UI" panose="020B0502040204020203" pitchFamily="34" charset="0"/>
            </a:endParaRPr>
          </a:p>
          <a:p>
            <a:pPr algn="ctr">
              <a:lnSpc>
                <a:spcPct val="150000"/>
              </a:lnSpc>
            </a:pPr>
            <a:endParaRPr lang="en-US" dirty="0">
              <a:latin typeface="Segoe UI" panose="020B0502040204020203" pitchFamily="34" charset="0"/>
              <a:cs typeface="Segoe UI" panose="020B0502040204020203" pitchFamily="34" charset="0"/>
            </a:endParaRPr>
          </a:p>
        </p:txBody>
      </p:sp>
      <p:graphicFrame>
        <p:nvGraphicFramePr>
          <p:cNvPr id="3" name="Πίνακας 2">
            <a:extLst>
              <a:ext uri="{FF2B5EF4-FFF2-40B4-BE49-F238E27FC236}">
                <a16:creationId xmlns:a16="http://schemas.microsoft.com/office/drawing/2014/main" id="{B61D2CEF-6C32-80F7-F806-65C2D6541F93}"/>
              </a:ext>
            </a:extLst>
          </p:cNvPr>
          <p:cNvGraphicFramePr>
            <a:graphicFrameLocks noGrp="1"/>
          </p:cNvGraphicFramePr>
          <p:nvPr>
            <p:extLst>
              <p:ext uri="{D42A27DB-BD31-4B8C-83A1-F6EECF244321}">
                <p14:modId xmlns:p14="http://schemas.microsoft.com/office/powerpoint/2010/main" val="250312935"/>
              </p:ext>
            </p:extLst>
          </p:nvPr>
        </p:nvGraphicFramePr>
        <p:xfrm>
          <a:off x="5442857" y="4797152"/>
          <a:ext cx="5386063" cy="661289"/>
        </p:xfrm>
        <a:graphic>
          <a:graphicData uri="http://schemas.openxmlformats.org/drawingml/2006/table">
            <a:tbl>
              <a:tblPr>
                <a:tableStyleId>{69CF1AB2-1976-4502-BF36-3FF5EA218861}</a:tableStyleId>
              </a:tblPr>
              <a:tblGrid>
                <a:gridCol w="2470594">
                  <a:extLst>
                    <a:ext uri="{9D8B030D-6E8A-4147-A177-3AD203B41FA5}">
                      <a16:colId xmlns:a16="http://schemas.microsoft.com/office/drawing/2014/main" val="1809554224"/>
                    </a:ext>
                  </a:extLst>
                </a:gridCol>
                <a:gridCol w="2915469">
                  <a:extLst>
                    <a:ext uri="{9D8B030D-6E8A-4147-A177-3AD203B41FA5}">
                      <a16:colId xmlns:a16="http://schemas.microsoft.com/office/drawing/2014/main" val="1692279849"/>
                    </a:ext>
                  </a:extLst>
                </a:gridCol>
              </a:tblGrid>
              <a:tr h="0">
                <a:tc>
                  <a:txBody>
                    <a:bodyPr/>
                    <a:lstStyle/>
                    <a:p>
                      <a:pPr algn="ctr">
                        <a:lnSpc>
                          <a:spcPct val="150000"/>
                        </a:lnSpc>
                        <a:spcBef>
                          <a:spcPts val="600"/>
                        </a:spcBef>
                        <a:spcAft>
                          <a:spcPts val="600"/>
                        </a:spcAft>
                      </a:pPr>
                      <a:r>
                        <a:rPr lang="en-US" sz="1400" b="1" dirty="0">
                          <a:effectLst/>
                          <a:latin typeface="Segoe UI" panose="020B0502040204020203" pitchFamily="34" charset="0"/>
                          <a:cs typeface="Segoe UI" panose="020B0502040204020203" pitchFamily="34" charset="0"/>
                        </a:rPr>
                        <a:t>ΚΩΔΙΚΟΣ</a:t>
                      </a:r>
                      <a:endParaRPr lang="en-US" sz="14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n-US" sz="1400" b="1" dirty="0">
                          <a:effectLst/>
                          <a:latin typeface="Segoe UI" panose="020B0502040204020203" pitchFamily="34" charset="0"/>
                          <a:cs typeface="Segoe UI" panose="020B0502040204020203" pitchFamily="34" charset="0"/>
                        </a:rPr>
                        <a:t>ΤΙΤΛΟΣ</a:t>
                      </a:r>
                      <a:endParaRPr lang="en-US" sz="14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1411829947"/>
                  </a:ext>
                </a:extLst>
              </a:tr>
              <a:tr h="381000">
                <a:tc>
                  <a:txBody>
                    <a:bodyPr/>
                    <a:lstStyle/>
                    <a:p>
                      <a:pPr algn="ctr">
                        <a:lnSpc>
                          <a:spcPct val="150000"/>
                        </a:lnSpc>
                        <a:spcBef>
                          <a:spcPts val="600"/>
                        </a:spcBef>
                        <a:spcAft>
                          <a:spcPts val="600"/>
                        </a:spcAft>
                      </a:pPr>
                      <a:r>
                        <a:rPr lang="el-GR" sz="1400" dirty="0">
                          <a:effectLst/>
                          <a:latin typeface="Segoe UI" panose="020B0502040204020203" pitchFamily="34" charset="0"/>
                          <a:cs typeface="Segoe UI" panose="020B0502040204020203" pitchFamily="34" charset="0"/>
                        </a:rPr>
                        <a:t>Ε.5.3-01</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dirty="0">
                          <a:effectLst/>
                          <a:latin typeface="Segoe UI" panose="020B0502040204020203" pitchFamily="34" charset="0"/>
                          <a:cs typeface="Segoe UI" panose="020B0502040204020203" pitchFamily="34" charset="0"/>
                        </a:rPr>
                        <a:t>Διορθωτικές Ενέργειες</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1050348274"/>
                  </a:ext>
                </a:extLst>
              </a:tr>
            </a:tbl>
          </a:graphicData>
        </a:graphic>
      </p:graphicFrame>
      <p:pic>
        <p:nvPicPr>
          <p:cNvPr id="4098" name="Picture 2" descr="Audit Procedures For Fraud Risks Identification In Internal Audit">
            <a:extLst>
              <a:ext uri="{FF2B5EF4-FFF2-40B4-BE49-F238E27FC236}">
                <a16:creationId xmlns:a16="http://schemas.microsoft.com/office/drawing/2014/main" id="{91D65A2C-5FCC-301F-65F8-88A05DB4783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39788" y="2057400"/>
            <a:ext cx="3968600" cy="2868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56769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2492AA-A673-4D77-91E9-28DA7A0A8765}"/>
              </a:ext>
            </a:extLst>
          </p:cNvPr>
          <p:cNvSpPr>
            <a:spLocks noGrp="1"/>
          </p:cNvSpPr>
          <p:nvPr>
            <p:ph type="title"/>
          </p:nvPr>
        </p:nvSpPr>
        <p:spPr/>
        <p:txBody>
          <a:bodyPr anchor="ctr">
            <a:normAutofit/>
          </a:bodyPr>
          <a:lstStyle/>
          <a:p>
            <a:r>
              <a:rPr lang="el-GR" sz="2400" b="1" dirty="0"/>
              <a:t>Ρ6. Συλλογή δεδομένων ποιότητας: μέτρηση, ανάλυση και βελτίωση</a:t>
            </a:r>
          </a:p>
        </p:txBody>
      </p:sp>
      <p:sp>
        <p:nvSpPr>
          <p:cNvPr id="9" name="Θέση κειμένου 8">
            <a:extLst>
              <a:ext uri="{FF2B5EF4-FFF2-40B4-BE49-F238E27FC236}">
                <a16:creationId xmlns:a16="http://schemas.microsoft.com/office/drawing/2014/main" id="{189CED9F-44AC-87DD-CEC7-9060556EB885}"/>
              </a:ext>
            </a:extLst>
          </p:cNvPr>
          <p:cNvSpPr>
            <a:spLocks noGrp="1"/>
          </p:cNvSpPr>
          <p:nvPr>
            <p:ph type="body" sz="half" idx="2"/>
          </p:nvPr>
        </p:nvSpPr>
        <p:spPr/>
        <p:txBody>
          <a:bodyPr/>
          <a:lstStyle/>
          <a:p>
            <a:r>
              <a:rPr lang="el-GR" dirty="0"/>
              <a:t>Το ΕΜΠ έχει την πλήρη ευθύνη για τη συλλογή, ανάλυση και χρήση πληροφοριών, με τρόπο ενιαίο, λειτουργικό και άμεσα </a:t>
            </a:r>
            <a:r>
              <a:rPr lang="el-GR" dirty="0" err="1"/>
              <a:t>προσβάσιμο</a:t>
            </a:r>
            <a:r>
              <a:rPr lang="el-GR" dirty="0"/>
              <a:t>, με σκοπό την αποτελεσματική διαχείριση των δεδομένων ποιότητας των εκπαιδευτικών, ερευνητικών και λοιπών ακαδημαϊκών δραστηριοτήτων, καθώς και των δεδομένων της διοικητικής λειτουργίας. </a:t>
            </a:r>
          </a:p>
          <a:p>
            <a:r>
              <a:rPr lang="el-GR" dirty="0"/>
              <a:t>Μεταξύ των δεδομένων που συλλέγονται περιλαμβάνονται ο βαθμός ικανοποίησης των ενδιαφερομένων μερών από τις υπηρεσίες του ΕΜΠ και τα παράπονα που κατατίθενται. Σχετική είναι η διεργασία Ρ6.</a:t>
            </a:r>
          </a:p>
          <a:p>
            <a:endParaRPr lang="el-GR" dirty="0"/>
          </a:p>
          <a:p>
            <a:endParaRPr lang="el-GR" dirty="0"/>
          </a:p>
        </p:txBody>
      </p:sp>
      <p:sp>
        <p:nvSpPr>
          <p:cNvPr id="4" name="Rectangle 10">
            <a:extLst>
              <a:ext uri="{FF2B5EF4-FFF2-40B4-BE49-F238E27FC236}">
                <a16:creationId xmlns:a16="http://schemas.microsoft.com/office/drawing/2014/main" id="{71852058-A2AD-4645-8B15-5769067649EC}"/>
              </a:ext>
            </a:extLst>
          </p:cNvPr>
          <p:cNvSpPr>
            <a:spLocks noChangeArrowheads="1"/>
          </p:cNvSpPr>
          <p:nvPr/>
        </p:nvSpPr>
        <p:spPr bwMode="auto">
          <a:xfrm>
            <a:off x="153989"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2" name="Rectangle 12">
            <a:extLst>
              <a:ext uri="{FF2B5EF4-FFF2-40B4-BE49-F238E27FC236}">
                <a16:creationId xmlns:a16="http://schemas.microsoft.com/office/drawing/2014/main" id="{7B12522A-4E40-4791-84C9-D0679259B3B7}"/>
              </a:ext>
            </a:extLst>
          </p:cNvPr>
          <p:cNvSpPr>
            <a:spLocks noChangeArrowheads="1"/>
          </p:cNvSpPr>
          <p:nvPr/>
        </p:nvSpPr>
        <p:spPr bwMode="auto">
          <a:xfrm>
            <a:off x="5390458" y="3588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7" name="TextBox 6">
            <a:extLst>
              <a:ext uri="{FF2B5EF4-FFF2-40B4-BE49-F238E27FC236}">
                <a16:creationId xmlns:a16="http://schemas.microsoft.com/office/drawing/2014/main" id="{C0E31248-30C2-339C-1282-893CAC128253}"/>
              </a:ext>
            </a:extLst>
          </p:cNvPr>
          <p:cNvSpPr txBox="1"/>
          <p:nvPr/>
        </p:nvSpPr>
        <p:spPr>
          <a:xfrm>
            <a:off x="5087888" y="692696"/>
            <a:ext cx="6096000" cy="4190058"/>
          </a:xfrm>
          <a:prstGeom prst="rect">
            <a:avLst/>
          </a:prstGeom>
          <a:noFill/>
        </p:spPr>
        <p:txBody>
          <a:bodyPr wrap="square">
            <a:spAutoFit/>
          </a:bodyPr>
          <a:lstStyle/>
          <a:p>
            <a:pPr>
              <a:lnSpc>
                <a:spcPct val="150000"/>
              </a:lnSpc>
            </a:pPr>
            <a:r>
              <a:rPr lang="el-GR" b="1" dirty="0">
                <a:solidFill>
                  <a:srgbClr val="0070C0"/>
                </a:solidFill>
                <a:latin typeface="Segoe UI" panose="020B0502040204020203" pitchFamily="34" charset="0"/>
                <a:cs typeface="Segoe UI" panose="020B0502040204020203" pitchFamily="34" charset="0"/>
              </a:rPr>
              <a:t>Διαδικασία Δ-6.1: Διαχείριση δεδομένων-Αναφορές</a:t>
            </a:r>
          </a:p>
          <a:p>
            <a:pPr>
              <a:lnSpc>
                <a:spcPct val="150000"/>
              </a:lnSpc>
            </a:pPr>
            <a:r>
              <a:rPr lang="el-GR" b="1" dirty="0">
                <a:latin typeface="Segoe UI" panose="020B0502040204020203" pitchFamily="34" charset="0"/>
                <a:cs typeface="Segoe UI" panose="020B0502040204020203" pitchFamily="34" charset="0"/>
              </a:rPr>
              <a:t>Βήματα Υλοποίησης: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Πηγές δεδομένων</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Συλλογή δεδομένων</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Μέτρηση ανάλυση δεδομένων</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Έκδοση αναφορών</a:t>
            </a:r>
          </a:p>
          <a:p>
            <a:pPr>
              <a:lnSpc>
                <a:spcPct val="150000"/>
              </a:lnSpc>
            </a:pPr>
            <a:r>
              <a:rPr lang="el-GR" b="1" dirty="0">
                <a:latin typeface="Segoe UI" panose="020B0502040204020203" pitchFamily="34" charset="0"/>
                <a:cs typeface="Segoe UI" panose="020B0502040204020203" pitchFamily="34" charset="0"/>
              </a:rPr>
              <a:t>Τεκμηρίωση: </a:t>
            </a:r>
          </a:p>
          <a:p>
            <a:pPr algn="ctr">
              <a:lnSpc>
                <a:spcPct val="150000"/>
              </a:lnSpc>
            </a:pPr>
            <a:endParaRPr lang="el-GR" b="1" dirty="0">
              <a:latin typeface="Segoe UI" panose="020B0502040204020203" pitchFamily="34" charset="0"/>
              <a:cs typeface="Segoe UI" panose="020B0502040204020203" pitchFamily="34" charset="0"/>
            </a:endParaRPr>
          </a:p>
          <a:p>
            <a:pPr algn="ctr">
              <a:lnSpc>
                <a:spcPct val="150000"/>
              </a:lnSpc>
            </a:pPr>
            <a:endParaRPr lang="el-GR" b="1" dirty="0">
              <a:latin typeface="Segoe UI" panose="020B0502040204020203" pitchFamily="34" charset="0"/>
              <a:cs typeface="Segoe UI" panose="020B0502040204020203" pitchFamily="34" charset="0"/>
            </a:endParaRPr>
          </a:p>
          <a:p>
            <a:pPr algn="ctr">
              <a:lnSpc>
                <a:spcPct val="150000"/>
              </a:lnSpc>
            </a:pPr>
            <a:endParaRPr lang="en-US" dirty="0">
              <a:latin typeface="Segoe UI" panose="020B0502040204020203" pitchFamily="34" charset="0"/>
              <a:cs typeface="Segoe UI" panose="020B0502040204020203" pitchFamily="34" charset="0"/>
            </a:endParaRPr>
          </a:p>
        </p:txBody>
      </p:sp>
      <p:graphicFrame>
        <p:nvGraphicFramePr>
          <p:cNvPr id="8" name="Πίνακας 7">
            <a:extLst>
              <a:ext uri="{FF2B5EF4-FFF2-40B4-BE49-F238E27FC236}">
                <a16:creationId xmlns:a16="http://schemas.microsoft.com/office/drawing/2014/main" id="{EBFC1C5A-E46A-14DB-E8BB-B0E7F7972CCA}"/>
              </a:ext>
            </a:extLst>
          </p:cNvPr>
          <p:cNvGraphicFramePr>
            <a:graphicFrameLocks noGrp="1"/>
          </p:cNvGraphicFramePr>
          <p:nvPr>
            <p:extLst>
              <p:ext uri="{D42A27DB-BD31-4B8C-83A1-F6EECF244321}">
                <p14:modId xmlns:p14="http://schemas.microsoft.com/office/powerpoint/2010/main" val="1586549094"/>
              </p:ext>
            </p:extLst>
          </p:nvPr>
        </p:nvGraphicFramePr>
        <p:xfrm>
          <a:off x="5087889" y="3917205"/>
          <a:ext cx="5987155" cy="1042289"/>
        </p:xfrm>
        <a:graphic>
          <a:graphicData uri="http://schemas.openxmlformats.org/drawingml/2006/table">
            <a:tbl>
              <a:tblPr>
                <a:tableStyleId>{69CF1AB2-1976-4502-BF36-3FF5EA218861}</a:tableStyleId>
              </a:tblPr>
              <a:tblGrid>
                <a:gridCol w="2746316">
                  <a:extLst>
                    <a:ext uri="{9D8B030D-6E8A-4147-A177-3AD203B41FA5}">
                      <a16:colId xmlns:a16="http://schemas.microsoft.com/office/drawing/2014/main" val="1572106465"/>
                    </a:ext>
                  </a:extLst>
                </a:gridCol>
                <a:gridCol w="3240839">
                  <a:extLst>
                    <a:ext uri="{9D8B030D-6E8A-4147-A177-3AD203B41FA5}">
                      <a16:colId xmlns:a16="http://schemas.microsoft.com/office/drawing/2014/main" val="2401412077"/>
                    </a:ext>
                  </a:extLst>
                </a:gridCol>
              </a:tblGrid>
              <a:tr h="0">
                <a:tc>
                  <a:txBody>
                    <a:bodyPr/>
                    <a:lstStyle/>
                    <a:p>
                      <a:pPr algn="ctr">
                        <a:lnSpc>
                          <a:spcPct val="150000"/>
                        </a:lnSpc>
                        <a:spcBef>
                          <a:spcPts val="600"/>
                        </a:spcBef>
                        <a:spcAft>
                          <a:spcPts val="600"/>
                        </a:spcAft>
                      </a:pPr>
                      <a:r>
                        <a:rPr lang="en-US" sz="1400" b="1">
                          <a:effectLst/>
                          <a:latin typeface="Segoe UI" panose="020B0502040204020203" pitchFamily="34" charset="0"/>
                          <a:cs typeface="Segoe UI" panose="020B0502040204020203" pitchFamily="34" charset="0"/>
                        </a:rPr>
                        <a:t>ΚΩΔΙΚΟΣ</a:t>
                      </a:r>
                      <a:endParaRPr lang="en-US" sz="1400" b="1">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n-US" sz="1400" b="1" dirty="0">
                          <a:effectLst/>
                          <a:latin typeface="Segoe UI" panose="020B0502040204020203" pitchFamily="34" charset="0"/>
                          <a:cs typeface="Segoe UI" panose="020B0502040204020203" pitchFamily="34" charset="0"/>
                        </a:rPr>
                        <a:t>ΤΙΤΛΟΣ</a:t>
                      </a:r>
                      <a:endParaRPr lang="en-US" sz="14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3037424425"/>
                  </a:ext>
                </a:extLst>
              </a:tr>
              <a:tr h="381000">
                <a:tc>
                  <a:txBody>
                    <a:bodyPr/>
                    <a:lstStyle/>
                    <a:p>
                      <a:pPr algn="ctr">
                        <a:lnSpc>
                          <a:spcPct val="150000"/>
                        </a:lnSpc>
                        <a:spcBef>
                          <a:spcPts val="600"/>
                        </a:spcBef>
                        <a:spcAft>
                          <a:spcPts val="600"/>
                        </a:spcAft>
                      </a:pPr>
                      <a:r>
                        <a:rPr lang="el-GR" sz="1400" dirty="0">
                          <a:effectLst/>
                          <a:latin typeface="Segoe UI" panose="020B0502040204020203" pitchFamily="34" charset="0"/>
                          <a:cs typeface="Segoe UI" panose="020B0502040204020203" pitchFamily="34" charset="0"/>
                        </a:rPr>
                        <a:t> </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a:effectLst/>
                          <a:latin typeface="Segoe UI" panose="020B0502040204020203" pitchFamily="34" charset="0"/>
                          <a:cs typeface="Segoe UI" panose="020B0502040204020203" pitchFamily="34" charset="0"/>
                        </a:rPr>
                        <a:t>Ετήσιες αναφορές</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3585912105"/>
                  </a:ext>
                </a:extLst>
              </a:tr>
              <a:tr h="381000">
                <a:tc>
                  <a:txBody>
                    <a:bodyPr/>
                    <a:lstStyle/>
                    <a:p>
                      <a:pPr algn="ctr">
                        <a:lnSpc>
                          <a:spcPct val="150000"/>
                        </a:lnSpc>
                        <a:spcBef>
                          <a:spcPts val="600"/>
                        </a:spcBef>
                        <a:spcAft>
                          <a:spcPts val="600"/>
                        </a:spcAft>
                      </a:pPr>
                      <a:r>
                        <a:rPr lang="el-GR" sz="1400">
                          <a:effectLst/>
                          <a:latin typeface="Segoe UI" panose="020B0502040204020203" pitchFamily="34" charset="0"/>
                          <a:cs typeface="Segoe UI" panose="020B0502040204020203" pitchFamily="34" charset="0"/>
                        </a:rPr>
                        <a:t> </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dirty="0">
                          <a:effectLst/>
                          <a:latin typeface="Segoe UI" panose="020B0502040204020203" pitchFamily="34" charset="0"/>
                          <a:cs typeface="Segoe UI" panose="020B0502040204020203" pitchFamily="34" charset="0"/>
                        </a:rPr>
                        <a:t>ΟΠΕΣΠ</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1703371866"/>
                  </a:ext>
                </a:extLst>
              </a:tr>
            </a:tbl>
          </a:graphicData>
        </a:graphic>
      </p:graphicFrame>
    </p:spTree>
    <p:extLst>
      <p:ext uri="{BB962C8B-B14F-4D97-AF65-F5344CB8AC3E}">
        <p14:creationId xmlns:p14="http://schemas.microsoft.com/office/powerpoint/2010/main" val="264495702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2492AA-A673-4D77-91E9-28DA7A0A8765}"/>
              </a:ext>
            </a:extLst>
          </p:cNvPr>
          <p:cNvSpPr>
            <a:spLocks noGrp="1"/>
          </p:cNvSpPr>
          <p:nvPr>
            <p:ph type="title"/>
          </p:nvPr>
        </p:nvSpPr>
        <p:spPr/>
        <p:txBody>
          <a:bodyPr anchor="ctr">
            <a:normAutofit/>
          </a:bodyPr>
          <a:lstStyle/>
          <a:p>
            <a:r>
              <a:rPr lang="el-GR" sz="2400" b="1" dirty="0"/>
              <a:t>Ρ6. Συλλογή δεδομένων ποιότητας: μέτρηση, ανάλυση και βελτίωση</a:t>
            </a:r>
          </a:p>
        </p:txBody>
      </p:sp>
      <p:sp>
        <p:nvSpPr>
          <p:cNvPr id="8" name="Θέση κειμένου 7">
            <a:extLst>
              <a:ext uri="{FF2B5EF4-FFF2-40B4-BE49-F238E27FC236}">
                <a16:creationId xmlns:a16="http://schemas.microsoft.com/office/drawing/2014/main" id="{2975075C-09D3-2739-E06E-29E487C2F1CC}"/>
              </a:ext>
            </a:extLst>
          </p:cNvPr>
          <p:cNvSpPr>
            <a:spLocks noGrp="1"/>
          </p:cNvSpPr>
          <p:nvPr>
            <p:ph type="body" sz="half" idx="2"/>
          </p:nvPr>
        </p:nvSpPr>
        <p:spPr/>
        <p:txBody>
          <a:bodyPr/>
          <a:lstStyle/>
          <a:p>
            <a:endParaRPr lang="el-GR" dirty="0"/>
          </a:p>
        </p:txBody>
      </p:sp>
      <p:sp>
        <p:nvSpPr>
          <p:cNvPr id="4" name="Rectangle 10">
            <a:extLst>
              <a:ext uri="{FF2B5EF4-FFF2-40B4-BE49-F238E27FC236}">
                <a16:creationId xmlns:a16="http://schemas.microsoft.com/office/drawing/2014/main" id="{71852058-A2AD-4645-8B15-5769067649EC}"/>
              </a:ext>
            </a:extLst>
          </p:cNvPr>
          <p:cNvSpPr>
            <a:spLocks noChangeArrowheads="1"/>
          </p:cNvSpPr>
          <p:nvPr/>
        </p:nvSpPr>
        <p:spPr bwMode="auto">
          <a:xfrm>
            <a:off x="153989"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2" name="Rectangle 12">
            <a:extLst>
              <a:ext uri="{FF2B5EF4-FFF2-40B4-BE49-F238E27FC236}">
                <a16:creationId xmlns:a16="http://schemas.microsoft.com/office/drawing/2014/main" id="{7B12522A-4E40-4791-84C9-D0679259B3B7}"/>
              </a:ext>
            </a:extLst>
          </p:cNvPr>
          <p:cNvSpPr>
            <a:spLocks noChangeArrowheads="1"/>
          </p:cNvSpPr>
          <p:nvPr/>
        </p:nvSpPr>
        <p:spPr bwMode="auto">
          <a:xfrm>
            <a:off x="5390458" y="3588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7" name="TextBox 6">
            <a:extLst>
              <a:ext uri="{FF2B5EF4-FFF2-40B4-BE49-F238E27FC236}">
                <a16:creationId xmlns:a16="http://schemas.microsoft.com/office/drawing/2014/main" id="{C0E31248-30C2-339C-1282-893CAC128253}"/>
              </a:ext>
            </a:extLst>
          </p:cNvPr>
          <p:cNvSpPr txBox="1"/>
          <p:nvPr/>
        </p:nvSpPr>
        <p:spPr>
          <a:xfrm>
            <a:off x="5087888" y="692696"/>
            <a:ext cx="6096000" cy="4611199"/>
          </a:xfrm>
          <a:prstGeom prst="rect">
            <a:avLst/>
          </a:prstGeom>
          <a:noFill/>
        </p:spPr>
        <p:txBody>
          <a:bodyPr wrap="square">
            <a:spAutoFit/>
          </a:bodyPr>
          <a:lstStyle/>
          <a:p>
            <a:pPr>
              <a:lnSpc>
                <a:spcPct val="150000"/>
              </a:lnSpc>
            </a:pPr>
            <a:r>
              <a:rPr lang="el-GR" b="1" dirty="0">
                <a:solidFill>
                  <a:srgbClr val="0070C0"/>
                </a:solidFill>
                <a:latin typeface="Segoe UI" panose="020B0502040204020203" pitchFamily="34" charset="0"/>
                <a:cs typeface="Segoe UI" panose="020B0502040204020203" pitchFamily="34" charset="0"/>
              </a:rPr>
              <a:t>Διαδικασία Δ-6.2: Ικανοποίηση ενδιαφερομένων μερών</a:t>
            </a:r>
          </a:p>
          <a:p>
            <a:pPr>
              <a:lnSpc>
                <a:spcPct val="150000"/>
              </a:lnSpc>
            </a:pPr>
            <a:r>
              <a:rPr lang="el-GR" b="1" dirty="0">
                <a:latin typeface="Segoe UI" panose="020B0502040204020203" pitchFamily="34" charset="0"/>
                <a:cs typeface="Segoe UI" panose="020B0502040204020203" pitchFamily="34" charset="0"/>
              </a:rPr>
              <a:t>Βήματα Υλοποίησης: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Μέθοδος έρευνας ικανοποίησης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Συλλογή στοιχείων αξιολόγησης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Ανάλυση στοιχείων-Αξιολόγηση αποτελεσμάτων</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Παρουσίαση αποτελεσμάτων στη Διοίκηση</a:t>
            </a:r>
          </a:p>
          <a:p>
            <a:pPr>
              <a:lnSpc>
                <a:spcPct val="150000"/>
              </a:lnSpc>
            </a:pPr>
            <a:r>
              <a:rPr lang="el-GR" b="1" dirty="0">
                <a:latin typeface="Segoe UI" panose="020B0502040204020203" pitchFamily="34" charset="0"/>
                <a:cs typeface="Segoe UI" panose="020B0502040204020203" pitchFamily="34" charset="0"/>
              </a:rPr>
              <a:t>Τεκμηρίωση: </a:t>
            </a:r>
          </a:p>
          <a:p>
            <a:pPr algn="ctr">
              <a:lnSpc>
                <a:spcPct val="150000"/>
              </a:lnSpc>
            </a:pPr>
            <a:endParaRPr lang="el-GR" b="1" dirty="0">
              <a:latin typeface="Segoe UI" panose="020B0502040204020203" pitchFamily="34" charset="0"/>
              <a:cs typeface="Segoe UI" panose="020B0502040204020203" pitchFamily="34" charset="0"/>
            </a:endParaRPr>
          </a:p>
          <a:p>
            <a:pPr algn="ctr">
              <a:lnSpc>
                <a:spcPct val="150000"/>
              </a:lnSpc>
            </a:pPr>
            <a:endParaRPr lang="el-GR" b="1" dirty="0">
              <a:latin typeface="Segoe UI" panose="020B0502040204020203" pitchFamily="34" charset="0"/>
              <a:cs typeface="Segoe UI" panose="020B0502040204020203" pitchFamily="34" charset="0"/>
            </a:endParaRPr>
          </a:p>
          <a:p>
            <a:pPr algn="ctr">
              <a:lnSpc>
                <a:spcPct val="150000"/>
              </a:lnSpc>
            </a:pPr>
            <a:endParaRPr lang="en-US" dirty="0">
              <a:latin typeface="Segoe UI" panose="020B0502040204020203" pitchFamily="34" charset="0"/>
              <a:cs typeface="Segoe UI" panose="020B0502040204020203" pitchFamily="34" charset="0"/>
            </a:endParaRPr>
          </a:p>
        </p:txBody>
      </p:sp>
      <p:graphicFrame>
        <p:nvGraphicFramePr>
          <p:cNvPr id="3" name="Πίνακας 2">
            <a:extLst>
              <a:ext uri="{FF2B5EF4-FFF2-40B4-BE49-F238E27FC236}">
                <a16:creationId xmlns:a16="http://schemas.microsoft.com/office/drawing/2014/main" id="{B3185365-11F0-E15F-5466-BD11BF6DD224}"/>
              </a:ext>
            </a:extLst>
          </p:cNvPr>
          <p:cNvGraphicFramePr>
            <a:graphicFrameLocks noGrp="1"/>
          </p:cNvGraphicFramePr>
          <p:nvPr>
            <p:extLst>
              <p:ext uri="{D42A27DB-BD31-4B8C-83A1-F6EECF244321}">
                <p14:modId xmlns:p14="http://schemas.microsoft.com/office/powerpoint/2010/main" val="1299913538"/>
              </p:ext>
            </p:extLst>
          </p:nvPr>
        </p:nvGraphicFramePr>
        <p:xfrm>
          <a:off x="5087888" y="4214806"/>
          <a:ext cx="5846812" cy="1861947"/>
        </p:xfrm>
        <a:graphic>
          <a:graphicData uri="http://schemas.openxmlformats.org/drawingml/2006/table">
            <a:tbl>
              <a:tblPr>
                <a:tableStyleId>{69CF1AB2-1976-4502-BF36-3FF5EA218861}</a:tableStyleId>
              </a:tblPr>
              <a:tblGrid>
                <a:gridCol w="2681940">
                  <a:extLst>
                    <a:ext uri="{9D8B030D-6E8A-4147-A177-3AD203B41FA5}">
                      <a16:colId xmlns:a16="http://schemas.microsoft.com/office/drawing/2014/main" val="1282441327"/>
                    </a:ext>
                  </a:extLst>
                </a:gridCol>
                <a:gridCol w="3164872">
                  <a:extLst>
                    <a:ext uri="{9D8B030D-6E8A-4147-A177-3AD203B41FA5}">
                      <a16:colId xmlns:a16="http://schemas.microsoft.com/office/drawing/2014/main" val="2883846971"/>
                    </a:ext>
                  </a:extLst>
                </a:gridCol>
              </a:tblGrid>
              <a:tr h="0">
                <a:tc>
                  <a:txBody>
                    <a:bodyPr/>
                    <a:lstStyle/>
                    <a:p>
                      <a:pPr algn="ctr">
                        <a:lnSpc>
                          <a:spcPct val="150000"/>
                        </a:lnSpc>
                        <a:spcBef>
                          <a:spcPts val="600"/>
                        </a:spcBef>
                        <a:spcAft>
                          <a:spcPts val="600"/>
                        </a:spcAft>
                      </a:pPr>
                      <a:r>
                        <a:rPr lang="en-US" sz="1400" b="1">
                          <a:effectLst/>
                          <a:latin typeface="Segoe UI" panose="020B0502040204020203" pitchFamily="34" charset="0"/>
                          <a:cs typeface="Segoe UI" panose="020B0502040204020203" pitchFamily="34" charset="0"/>
                        </a:rPr>
                        <a:t>ΚΩΔΙΚΟΣ</a:t>
                      </a:r>
                      <a:endParaRPr lang="en-US" sz="1400" b="1">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n-US" sz="1400" b="1" dirty="0">
                          <a:effectLst/>
                          <a:latin typeface="Segoe UI" panose="020B0502040204020203" pitchFamily="34" charset="0"/>
                          <a:cs typeface="Segoe UI" panose="020B0502040204020203" pitchFamily="34" charset="0"/>
                        </a:rPr>
                        <a:t>ΤΙΤΛΟΣ</a:t>
                      </a:r>
                      <a:endParaRPr lang="en-US" sz="14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1766280882"/>
                  </a:ext>
                </a:extLst>
              </a:tr>
              <a:tr h="381000">
                <a:tc>
                  <a:txBody>
                    <a:bodyPr/>
                    <a:lstStyle/>
                    <a:p>
                      <a:pPr algn="ctr">
                        <a:lnSpc>
                          <a:spcPct val="150000"/>
                        </a:lnSpc>
                        <a:spcBef>
                          <a:spcPts val="600"/>
                        </a:spcBef>
                        <a:spcAft>
                          <a:spcPts val="600"/>
                        </a:spcAft>
                      </a:pPr>
                      <a:r>
                        <a:rPr lang="el-GR" sz="1400" dirty="0">
                          <a:effectLst/>
                          <a:latin typeface="Segoe UI" panose="020B0502040204020203" pitchFamily="34" charset="0"/>
                          <a:cs typeface="Segoe UI" panose="020B0502040204020203" pitchFamily="34" charset="0"/>
                        </a:rPr>
                        <a:t>Ε.6.2-01</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dirty="0">
                          <a:effectLst/>
                          <a:latin typeface="Segoe UI" panose="020B0502040204020203" pitchFamily="34" charset="0"/>
                          <a:cs typeface="Segoe UI" panose="020B0502040204020203" pitchFamily="34" charset="0"/>
                        </a:rPr>
                        <a:t>Ερωτηματολόγιο ικανοποίησης φοιτητών (συνολική λειτουργία ΑΕΙ)</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4028288627"/>
                  </a:ext>
                </a:extLst>
              </a:tr>
              <a:tr h="381000">
                <a:tc>
                  <a:txBody>
                    <a:bodyPr/>
                    <a:lstStyle/>
                    <a:p>
                      <a:pPr algn="ctr">
                        <a:lnSpc>
                          <a:spcPct val="150000"/>
                        </a:lnSpc>
                        <a:spcBef>
                          <a:spcPts val="600"/>
                        </a:spcBef>
                        <a:spcAft>
                          <a:spcPts val="600"/>
                        </a:spcAft>
                      </a:pPr>
                      <a:r>
                        <a:rPr lang="el-GR" sz="1400">
                          <a:effectLst/>
                          <a:latin typeface="Segoe UI" panose="020B0502040204020203" pitchFamily="34" charset="0"/>
                          <a:cs typeface="Segoe UI" panose="020B0502040204020203" pitchFamily="34" charset="0"/>
                        </a:rPr>
                        <a:t>Ε.6.2-02</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a:effectLst/>
                          <a:latin typeface="Segoe UI" panose="020B0502040204020203" pitchFamily="34" charset="0"/>
                          <a:cs typeface="Segoe UI" panose="020B0502040204020203" pitchFamily="34" charset="0"/>
                        </a:rPr>
                        <a:t>Ερωτηματολόγιο ικανοποίησης φοιτητών (Αξιολόγηση μαθήματος))</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3132478372"/>
                  </a:ext>
                </a:extLst>
              </a:tr>
              <a:tr h="381000">
                <a:tc>
                  <a:txBody>
                    <a:bodyPr/>
                    <a:lstStyle/>
                    <a:p>
                      <a:pPr algn="ctr">
                        <a:lnSpc>
                          <a:spcPct val="150000"/>
                        </a:lnSpc>
                        <a:spcBef>
                          <a:spcPts val="600"/>
                        </a:spcBef>
                        <a:spcAft>
                          <a:spcPts val="600"/>
                        </a:spcAft>
                      </a:pPr>
                      <a:r>
                        <a:rPr lang="el-GR" sz="1400">
                          <a:effectLst/>
                          <a:latin typeface="Segoe UI" panose="020B0502040204020203" pitchFamily="34" charset="0"/>
                          <a:cs typeface="Segoe UI" panose="020B0502040204020203" pitchFamily="34" charset="0"/>
                        </a:rPr>
                        <a:t>Ε.6.2-03</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dirty="0">
                          <a:effectLst/>
                          <a:latin typeface="Segoe UI" panose="020B0502040204020203" pitchFamily="34" charset="0"/>
                          <a:cs typeface="Segoe UI" panose="020B0502040204020203" pitchFamily="34" charset="0"/>
                        </a:rPr>
                        <a:t>Ανάλυση ερωτηματολογίων</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2683821163"/>
                  </a:ext>
                </a:extLst>
              </a:tr>
            </a:tbl>
          </a:graphicData>
        </a:graphic>
      </p:graphicFrame>
      <p:pic>
        <p:nvPicPr>
          <p:cNvPr id="5122" name="Picture 2" descr="Performance Improvement Plan Template Guide [Free Download], 53% OFF">
            <a:extLst>
              <a:ext uri="{FF2B5EF4-FFF2-40B4-BE49-F238E27FC236}">
                <a16:creationId xmlns:a16="http://schemas.microsoft.com/office/drawing/2014/main" id="{969D7E55-3CB4-1483-7681-37F4D52F7E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10" t="7113" r="10361" b="3677"/>
          <a:stretch/>
        </p:blipFill>
        <p:spPr bwMode="auto">
          <a:xfrm>
            <a:off x="765632" y="3505687"/>
            <a:ext cx="4080547" cy="258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39824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2492AA-A673-4D77-91E9-28DA7A0A8765}"/>
              </a:ext>
            </a:extLst>
          </p:cNvPr>
          <p:cNvSpPr>
            <a:spLocks noGrp="1"/>
          </p:cNvSpPr>
          <p:nvPr>
            <p:ph type="title"/>
          </p:nvPr>
        </p:nvSpPr>
        <p:spPr/>
        <p:txBody>
          <a:bodyPr anchor="ctr">
            <a:normAutofit/>
          </a:bodyPr>
          <a:lstStyle/>
          <a:p>
            <a:r>
              <a:rPr lang="el-GR" sz="2400" b="1" dirty="0"/>
              <a:t>Ρ6. Συλλογή δεδομένων ποιότητας: μέτρηση, ανάλυση και βελτίωση</a:t>
            </a:r>
          </a:p>
        </p:txBody>
      </p:sp>
      <p:sp>
        <p:nvSpPr>
          <p:cNvPr id="8" name="Θέση κειμένου 7">
            <a:extLst>
              <a:ext uri="{FF2B5EF4-FFF2-40B4-BE49-F238E27FC236}">
                <a16:creationId xmlns:a16="http://schemas.microsoft.com/office/drawing/2014/main" id="{CBDDC20F-A602-28CE-CD9D-AA44370CCBC1}"/>
              </a:ext>
            </a:extLst>
          </p:cNvPr>
          <p:cNvSpPr>
            <a:spLocks noGrp="1"/>
          </p:cNvSpPr>
          <p:nvPr>
            <p:ph type="body" sz="half" idx="2"/>
          </p:nvPr>
        </p:nvSpPr>
        <p:spPr/>
        <p:txBody>
          <a:bodyPr/>
          <a:lstStyle/>
          <a:p>
            <a:endParaRPr lang="el-GR"/>
          </a:p>
        </p:txBody>
      </p:sp>
      <p:sp>
        <p:nvSpPr>
          <p:cNvPr id="4" name="Rectangle 10">
            <a:extLst>
              <a:ext uri="{FF2B5EF4-FFF2-40B4-BE49-F238E27FC236}">
                <a16:creationId xmlns:a16="http://schemas.microsoft.com/office/drawing/2014/main" id="{71852058-A2AD-4645-8B15-5769067649EC}"/>
              </a:ext>
            </a:extLst>
          </p:cNvPr>
          <p:cNvSpPr>
            <a:spLocks noChangeArrowheads="1"/>
          </p:cNvSpPr>
          <p:nvPr/>
        </p:nvSpPr>
        <p:spPr bwMode="auto">
          <a:xfrm>
            <a:off x="153989"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2" name="Rectangle 12">
            <a:extLst>
              <a:ext uri="{FF2B5EF4-FFF2-40B4-BE49-F238E27FC236}">
                <a16:creationId xmlns:a16="http://schemas.microsoft.com/office/drawing/2014/main" id="{7B12522A-4E40-4791-84C9-D0679259B3B7}"/>
              </a:ext>
            </a:extLst>
          </p:cNvPr>
          <p:cNvSpPr>
            <a:spLocks noChangeArrowheads="1"/>
          </p:cNvSpPr>
          <p:nvPr/>
        </p:nvSpPr>
        <p:spPr bwMode="auto">
          <a:xfrm>
            <a:off x="5390458" y="3588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7" name="TextBox 6">
            <a:extLst>
              <a:ext uri="{FF2B5EF4-FFF2-40B4-BE49-F238E27FC236}">
                <a16:creationId xmlns:a16="http://schemas.microsoft.com/office/drawing/2014/main" id="{C0E31248-30C2-339C-1282-893CAC128253}"/>
              </a:ext>
            </a:extLst>
          </p:cNvPr>
          <p:cNvSpPr txBox="1"/>
          <p:nvPr/>
        </p:nvSpPr>
        <p:spPr>
          <a:xfrm>
            <a:off x="5087888" y="692696"/>
            <a:ext cx="6096000" cy="4605556"/>
          </a:xfrm>
          <a:prstGeom prst="rect">
            <a:avLst/>
          </a:prstGeom>
          <a:noFill/>
        </p:spPr>
        <p:txBody>
          <a:bodyPr wrap="square">
            <a:spAutoFit/>
          </a:bodyPr>
          <a:lstStyle/>
          <a:p>
            <a:pPr>
              <a:lnSpc>
                <a:spcPct val="150000"/>
              </a:lnSpc>
            </a:pPr>
            <a:r>
              <a:rPr lang="el-GR" b="1" dirty="0">
                <a:solidFill>
                  <a:srgbClr val="0070C0"/>
                </a:solidFill>
                <a:latin typeface="Segoe UI" panose="020B0502040204020203" pitchFamily="34" charset="0"/>
                <a:cs typeface="Segoe UI" panose="020B0502040204020203" pitchFamily="34" charset="0"/>
              </a:rPr>
              <a:t>Διαδικασία Δ-6.3: Διαχείριση Παραπόνων</a:t>
            </a:r>
          </a:p>
          <a:p>
            <a:pPr>
              <a:lnSpc>
                <a:spcPct val="150000"/>
              </a:lnSpc>
            </a:pPr>
            <a:r>
              <a:rPr lang="el-GR" b="1" dirty="0">
                <a:latin typeface="Segoe UI" panose="020B0502040204020203" pitchFamily="34" charset="0"/>
                <a:cs typeface="Segoe UI" panose="020B0502040204020203" pitchFamily="34" charset="0"/>
              </a:rPr>
              <a:t>Βήματα Υλοποίησης: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Υποβολή &amp; λήψη παραπόνων</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Διερεύνηση αιτιών παραπόνων</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Αποτέλεσμα διερεύνησης και προσδιορισμός τρόπου αντιμετώπισης παραπόνων. Στατιστική Επεξεργασία</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Ενημέρωση του </a:t>
            </a:r>
            <a:r>
              <a:rPr lang="el-GR" dirty="0" err="1">
                <a:latin typeface="Segoe UI" panose="020B0502040204020203" pitchFamily="34" charset="0"/>
                <a:cs typeface="Segoe UI" panose="020B0502040204020203" pitchFamily="34" charset="0"/>
              </a:rPr>
              <a:t>παραπονούμενου</a:t>
            </a:r>
            <a:endParaRPr lang="el-GR" dirty="0">
              <a:latin typeface="Segoe UI" panose="020B0502040204020203" pitchFamily="34" charset="0"/>
              <a:cs typeface="Segoe UI" panose="020B0502040204020203" pitchFamily="34" charset="0"/>
            </a:endParaRPr>
          </a:p>
          <a:p>
            <a:pPr>
              <a:lnSpc>
                <a:spcPct val="150000"/>
              </a:lnSpc>
            </a:pPr>
            <a:r>
              <a:rPr lang="el-GR" b="1" dirty="0">
                <a:latin typeface="Segoe UI" panose="020B0502040204020203" pitchFamily="34" charset="0"/>
                <a:cs typeface="Segoe UI" panose="020B0502040204020203" pitchFamily="34" charset="0"/>
              </a:rPr>
              <a:t>Τεκμηρίωση: </a:t>
            </a:r>
          </a:p>
          <a:p>
            <a:pPr algn="ctr">
              <a:lnSpc>
                <a:spcPct val="150000"/>
              </a:lnSpc>
            </a:pPr>
            <a:endParaRPr lang="el-GR" b="1" dirty="0">
              <a:latin typeface="Segoe UI" panose="020B0502040204020203" pitchFamily="34" charset="0"/>
              <a:cs typeface="Segoe UI" panose="020B0502040204020203" pitchFamily="34" charset="0"/>
            </a:endParaRPr>
          </a:p>
          <a:p>
            <a:pPr algn="ctr">
              <a:lnSpc>
                <a:spcPct val="150000"/>
              </a:lnSpc>
            </a:pPr>
            <a:endParaRPr lang="el-GR" b="1" dirty="0">
              <a:latin typeface="Segoe UI" panose="020B0502040204020203" pitchFamily="34" charset="0"/>
              <a:cs typeface="Segoe UI" panose="020B0502040204020203" pitchFamily="34" charset="0"/>
            </a:endParaRPr>
          </a:p>
          <a:p>
            <a:pPr algn="ctr">
              <a:lnSpc>
                <a:spcPct val="150000"/>
              </a:lnSpc>
            </a:pPr>
            <a:endParaRPr lang="en-US" dirty="0">
              <a:latin typeface="Segoe UI" panose="020B0502040204020203" pitchFamily="34" charset="0"/>
              <a:cs typeface="Segoe UI" panose="020B0502040204020203" pitchFamily="34" charset="0"/>
            </a:endParaRPr>
          </a:p>
        </p:txBody>
      </p:sp>
      <p:graphicFrame>
        <p:nvGraphicFramePr>
          <p:cNvPr id="6" name="Πίνακας 5">
            <a:extLst>
              <a:ext uri="{FF2B5EF4-FFF2-40B4-BE49-F238E27FC236}">
                <a16:creationId xmlns:a16="http://schemas.microsoft.com/office/drawing/2014/main" id="{D2378798-52AA-4192-E0F0-E254D15360F1}"/>
              </a:ext>
            </a:extLst>
          </p:cNvPr>
          <p:cNvGraphicFramePr>
            <a:graphicFrameLocks noGrp="1"/>
          </p:cNvGraphicFramePr>
          <p:nvPr>
            <p:extLst>
              <p:ext uri="{D42A27DB-BD31-4B8C-83A1-F6EECF244321}">
                <p14:modId xmlns:p14="http://schemas.microsoft.com/office/powerpoint/2010/main" val="398163578"/>
              </p:ext>
            </p:extLst>
          </p:nvPr>
        </p:nvGraphicFramePr>
        <p:xfrm>
          <a:off x="5123137" y="4293096"/>
          <a:ext cx="6361732" cy="1642618"/>
        </p:xfrm>
        <a:graphic>
          <a:graphicData uri="http://schemas.openxmlformats.org/drawingml/2006/table">
            <a:tbl>
              <a:tblPr>
                <a:tableStyleId>{69CF1AB2-1976-4502-BF36-3FF5EA218861}</a:tableStyleId>
              </a:tblPr>
              <a:tblGrid>
                <a:gridCol w="2918135">
                  <a:extLst>
                    <a:ext uri="{9D8B030D-6E8A-4147-A177-3AD203B41FA5}">
                      <a16:colId xmlns:a16="http://schemas.microsoft.com/office/drawing/2014/main" val="382335810"/>
                    </a:ext>
                  </a:extLst>
                </a:gridCol>
                <a:gridCol w="3443597">
                  <a:extLst>
                    <a:ext uri="{9D8B030D-6E8A-4147-A177-3AD203B41FA5}">
                      <a16:colId xmlns:a16="http://schemas.microsoft.com/office/drawing/2014/main" val="3971640667"/>
                    </a:ext>
                  </a:extLst>
                </a:gridCol>
              </a:tblGrid>
              <a:tr h="0">
                <a:tc>
                  <a:txBody>
                    <a:bodyPr/>
                    <a:lstStyle/>
                    <a:p>
                      <a:pPr algn="ctr">
                        <a:lnSpc>
                          <a:spcPct val="150000"/>
                        </a:lnSpc>
                        <a:spcBef>
                          <a:spcPts val="600"/>
                        </a:spcBef>
                        <a:spcAft>
                          <a:spcPts val="600"/>
                        </a:spcAft>
                      </a:pPr>
                      <a:r>
                        <a:rPr lang="en-US" sz="1400" b="1" dirty="0">
                          <a:effectLst/>
                          <a:latin typeface="Segoe UI" panose="020B0502040204020203" pitchFamily="34" charset="0"/>
                          <a:cs typeface="Segoe UI" panose="020B0502040204020203" pitchFamily="34" charset="0"/>
                        </a:rPr>
                        <a:t>ΚΩΔΙΚΟΣ</a:t>
                      </a:r>
                      <a:endParaRPr lang="en-US" sz="14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n-US" sz="1400" b="1" dirty="0">
                          <a:effectLst/>
                          <a:latin typeface="Segoe UI" panose="020B0502040204020203" pitchFamily="34" charset="0"/>
                          <a:cs typeface="Segoe UI" panose="020B0502040204020203" pitchFamily="34" charset="0"/>
                        </a:rPr>
                        <a:t>ΤΙΤΛΟΣ</a:t>
                      </a:r>
                      <a:endParaRPr lang="en-US" sz="14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4161636280"/>
                  </a:ext>
                </a:extLst>
              </a:tr>
              <a:tr h="381000">
                <a:tc>
                  <a:txBody>
                    <a:bodyPr/>
                    <a:lstStyle/>
                    <a:p>
                      <a:pPr algn="ctr">
                        <a:lnSpc>
                          <a:spcPct val="150000"/>
                        </a:lnSpc>
                        <a:spcBef>
                          <a:spcPts val="600"/>
                        </a:spcBef>
                        <a:spcAft>
                          <a:spcPts val="600"/>
                        </a:spcAft>
                      </a:pPr>
                      <a:r>
                        <a:rPr lang="el-GR" sz="1400" dirty="0">
                          <a:effectLst/>
                          <a:latin typeface="Segoe UI" panose="020B0502040204020203" pitchFamily="34" charset="0"/>
                          <a:cs typeface="Segoe UI" panose="020B0502040204020203" pitchFamily="34" charset="0"/>
                        </a:rPr>
                        <a:t>Ε.6.3-01</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a:effectLst/>
                          <a:latin typeface="Segoe UI" panose="020B0502040204020203" pitchFamily="34" charset="0"/>
                          <a:cs typeface="Segoe UI" panose="020B0502040204020203" pitchFamily="34" charset="0"/>
                        </a:rPr>
                        <a:t>Αναφορά Παραπόνων Φοιτητών</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1298847513"/>
                  </a:ext>
                </a:extLst>
              </a:tr>
              <a:tr h="381000">
                <a:tc>
                  <a:txBody>
                    <a:bodyPr/>
                    <a:lstStyle/>
                    <a:p>
                      <a:pPr algn="ctr">
                        <a:lnSpc>
                          <a:spcPct val="150000"/>
                        </a:lnSpc>
                        <a:spcBef>
                          <a:spcPts val="600"/>
                        </a:spcBef>
                        <a:spcAft>
                          <a:spcPts val="600"/>
                        </a:spcAft>
                      </a:pPr>
                      <a:r>
                        <a:rPr lang="en-US" sz="1400" dirty="0">
                          <a:effectLst/>
                          <a:latin typeface="Segoe UI" panose="020B0502040204020203" pitchFamily="34" charset="0"/>
                          <a:cs typeface="Segoe UI" panose="020B0502040204020203" pitchFamily="34" charset="0"/>
                        </a:rPr>
                        <a:t>Ε.</a:t>
                      </a:r>
                      <a:r>
                        <a:rPr lang="el-GR" sz="1400" dirty="0">
                          <a:effectLst/>
                          <a:latin typeface="Segoe UI" panose="020B0502040204020203" pitchFamily="34" charset="0"/>
                          <a:cs typeface="Segoe UI" panose="020B0502040204020203" pitchFamily="34" charset="0"/>
                        </a:rPr>
                        <a:t>6.3</a:t>
                      </a:r>
                      <a:r>
                        <a:rPr lang="en-US" sz="1400" dirty="0">
                          <a:effectLst/>
                          <a:latin typeface="Segoe UI" panose="020B0502040204020203" pitchFamily="34" charset="0"/>
                          <a:cs typeface="Segoe UI" panose="020B0502040204020203" pitchFamily="34" charset="0"/>
                        </a:rPr>
                        <a:t>-</a:t>
                      </a:r>
                      <a:r>
                        <a:rPr lang="el-GR" sz="1400" dirty="0">
                          <a:effectLst/>
                          <a:latin typeface="Segoe UI" panose="020B0502040204020203" pitchFamily="34" charset="0"/>
                          <a:cs typeface="Segoe UI" panose="020B0502040204020203" pitchFamily="34" charset="0"/>
                        </a:rPr>
                        <a:t>0</a:t>
                      </a:r>
                      <a:r>
                        <a:rPr lang="en-US" sz="1400" dirty="0">
                          <a:effectLst/>
                          <a:latin typeface="Segoe UI" panose="020B0502040204020203" pitchFamily="34" charset="0"/>
                          <a:cs typeface="Segoe UI" panose="020B0502040204020203" pitchFamily="34" charset="0"/>
                        </a:rPr>
                        <a:t>2 </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a:effectLst/>
                          <a:latin typeface="Segoe UI" panose="020B0502040204020203" pitchFamily="34" charset="0"/>
                          <a:cs typeface="Segoe UI" panose="020B0502040204020203" pitchFamily="34" charset="0"/>
                        </a:rPr>
                        <a:t>Στατιστική Επεξεργασία Παραπόνων </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3688266546"/>
                  </a:ext>
                </a:extLst>
              </a:tr>
              <a:tr h="381000">
                <a:tc>
                  <a:txBody>
                    <a:bodyPr/>
                    <a:lstStyle/>
                    <a:p>
                      <a:pPr algn="ctr">
                        <a:lnSpc>
                          <a:spcPct val="150000"/>
                        </a:lnSpc>
                        <a:spcBef>
                          <a:spcPts val="600"/>
                        </a:spcBef>
                        <a:spcAft>
                          <a:spcPts val="600"/>
                        </a:spcAft>
                      </a:pPr>
                      <a:r>
                        <a:rPr lang="en-US" sz="1400">
                          <a:effectLst/>
                          <a:latin typeface="Segoe UI" panose="020B0502040204020203" pitchFamily="34" charset="0"/>
                          <a:cs typeface="Segoe UI" panose="020B0502040204020203" pitchFamily="34" charset="0"/>
                        </a:rPr>
                        <a:t>_______</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dirty="0">
                          <a:effectLst/>
                          <a:latin typeface="Segoe UI" panose="020B0502040204020203" pitchFamily="34" charset="0"/>
                          <a:cs typeface="Segoe UI" panose="020B0502040204020203" pitchFamily="34" charset="0"/>
                        </a:rPr>
                        <a:t>Αρχείο Αλληλογραφίας με τους </a:t>
                      </a:r>
                      <a:r>
                        <a:rPr lang="el-GR" sz="1400" dirty="0" err="1">
                          <a:effectLst/>
                          <a:latin typeface="Segoe UI" panose="020B0502040204020203" pitchFamily="34" charset="0"/>
                          <a:cs typeface="Segoe UI" panose="020B0502040204020203" pitchFamily="34" charset="0"/>
                        </a:rPr>
                        <a:t>παραπονούμενους</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688824337"/>
                  </a:ext>
                </a:extLst>
              </a:tr>
            </a:tbl>
          </a:graphicData>
        </a:graphic>
      </p:graphicFrame>
      <p:pic>
        <p:nvPicPr>
          <p:cNvPr id="6146" name="Picture 2" descr="10 Top Process Improvement Tools You Need to Create a More Sustainable  Business">
            <a:extLst>
              <a:ext uri="{FF2B5EF4-FFF2-40B4-BE49-F238E27FC236}">
                <a16:creationId xmlns:a16="http://schemas.microsoft.com/office/drawing/2014/main" id="{EBFCD029-D026-7413-A5DE-42324E6B01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32" r="13149"/>
          <a:stretch/>
        </p:blipFill>
        <p:spPr bwMode="auto">
          <a:xfrm>
            <a:off x="246354" y="3295753"/>
            <a:ext cx="4687208" cy="2639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64794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2492AA-A673-4D77-91E9-28DA7A0A8765}"/>
              </a:ext>
            </a:extLst>
          </p:cNvPr>
          <p:cNvSpPr>
            <a:spLocks noGrp="1"/>
          </p:cNvSpPr>
          <p:nvPr>
            <p:ph type="title"/>
          </p:nvPr>
        </p:nvSpPr>
        <p:spPr/>
        <p:txBody>
          <a:bodyPr anchor="ctr">
            <a:normAutofit/>
          </a:bodyPr>
          <a:lstStyle/>
          <a:p>
            <a:r>
              <a:rPr lang="el-GR" sz="2400" b="1" dirty="0"/>
              <a:t>Ρ7. Δημοσιοποίηση Πληροφοριών</a:t>
            </a:r>
          </a:p>
        </p:txBody>
      </p:sp>
      <p:sp>
        <p:nvSpPr>
          <p:cNvPr id="8" name="Θέση κειμένου 7">
            <a:extLst>
              <a:ext uri="{FF2B5EF4-FFF2-40B4-BE49-F238E27FC236}">
                <a16:creationId xmlns:a16="http://schemas.microsoft.com/office/drawing/2014/main" id="{BBCE1586-5388-9685-4262-7831600EC1AC}"/>
              </a:ext>
            </a:extLst>
          </p:cNvPr>
          <p:cNvSpPr>
            <a:spLocks noGrp="1"/>
          </p:cNvSpPr>
          <p:nvPr>
            <p:ph type="body" sz="half" idx="2"/>
          </p:nvPr>
        </p:nvSpPr>
        <p:spPr/>
        <p:txBody>
          <a:bodyPr/>
          <a:lstStyle/>
          <a:p>
            <a:r>
              <a:rPr lang="el-GR" dirty="0"/>
              <a:t>Το ΕΜΠ δημοσιοποιεί τις εκπαιδευτικές και ακαδημαϊκές του δραστηριότητες με άμεσο και </a:t>
            </a:r>
            <a:r>
              <a:rPr lang="el-GR" dirty="0" err="1"/>
              <a:t>προσβάσιμο</a:t>
            </a:r>
            <a:r>
              <a:rPr lang="el-GR" dirty="0"/>
              <a:t> τρόπο. Επίσης μέσω της ιστοσελίδας του ενημερώνει τα ενδιαφερόμενα μέρη για την πολιτική και το σύστημα ποιότητας που εφαρμόζει. Οι σχετικές πληροφορίες θα πρέπει να είναι </a:t>
            </a:r>
            <a:r>
              <a:rPr lang="el-GR" dirty="0" err="1"/>
              <a:t>επικαιροποιημένες</a:t>
            </a:r>
            <a:r>
              <a:rPr lang="el-GR" dirty="0"/>
              <a:t> και διατυπωμένες με αντικειμενικότητα πληρότητα και σαφήνεια. Σχετική είναι η διεργασία Ρ7.</a:t>
            </a:r>
          </a:p>
          <a:p>
            <a:endParaRPr lang="el-GR" dirty="0"/>
          </a:p>
        </p:txBody>
      </p:sp>
      <p:sp>
        <p:nvSpPr>
          <p:cNvPr id="4" name="Rectangle 10">
            <a:extLst>
              <a:ext uri="{FF2B5EF4-FFF2-40B4-BE49-F238E27FC236}">
                <a16:creationId xmlns:a16="http://schemas.microsoft.com/office/drawing/2014/main" id="{71852058-A2AD-4645-8B15-5769067649EC}"/>
              </a:ext>
            </a:extLst>
          </p:cNvPr>
          <p:cNvSpPr>
            <a:spLocks noChangeArrowheads="1"/>
          </p:cNvSpPr>
          <p:nvPr/>
        </p:nvSpPr>
        <p:spPr bwMode="auto">
          <a:xfrm>
            <a:off x="153989"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2" name="Rectangle 12">
            <a:extLst>
              <a:ext uri="{FF2B5EF4-FFF2-40B4-BE49-F238E27FC236}">
                <a16:creationId xmlns:a16="http://schemas.microsoft.com/office/drawing/2014/main" id="{7B12522A-4E40-4791-84C9-D0679259B3B7}"/>
              </a:ext>
            </a:extLst>
          </p:cNvPr>
          <p:cNvSpPr>
            <a:spLocks noChangeArrowheads="1"/>
          </p:cNvSpPr>
          <p:nvPr/>
        </p:nvSpPr>
        <p:spPr bwMode="auto">
          <a:xfrm>
            <a:off x="5390458" y="3588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3" name="TextBox 2">
            <a:extLst>
              <a:ext uri="{FF2B5EF4-FFF2-40B4-BE49-F238E27FC236}">
                <a16:creationId xmlns:a16="http://schemas.microsoft.com/office/drawing/2014/main" id="{8AE069D7-F11D-64FD-6569-E83C548DF865}"/>
              </a:ext>
            </a:extLst>
          </p:cNvPr>
          <p:cNvSpPr txBox="1"/>
          <p:nvPr/>
        </p:nvSpPr>
        <p:spPr>
          <a:xfrm>
            <a:off x="5087888" y="692697"/>
            <a:ext cx="6096000" cy="3359061"/>
          </a:xfrm>
          <a:prstGeom prst="rect">
            <a:avLst/>
          </a:prstGeom>
          <a:noFill/>
        </p:spPr>
        <p:txBody>
          <a:bodyPr wrap="square">
            <a:spAutoFit/>
          </a:bodyPr>
          <a:lstStyle/>
          <a:p>
            <a:pPr>
              <a:lnSpc>
                <a:spcPct val="150000"/>
              </a:lnSpc>
            </a:pPr>
            <a:r>
              <a:rPr lang="el-GR" b="1" dirty="0">
                <a:solidFill>
                  <a:srgbClr val="0070C0"/>
                </a:solidFill>
                <a:latin typeface="Segoe UI" panose="020B0502040204020203" pitchFamily="34" charset="0"/>
                <a:cs typeface="Segoe UI" panose="020B0502040204020203" pitchFamily="34" charset="0"/>
              </a:rPr>
              <a:t>Διαδικασία Δ-7.1: Δημοσιοποίηση Πληροφοριών</a:t>
            </a:r>
          </a:p>
          <a:p>
            <a:pPr>
              <a:lnSpc>
                <a:spcPct val="150000"/>
              </a:lnSpc>
            </a:pPr>
            <a:r>
              <a:rPr lang="el-GR" b="1" dirty="0">
                <a:latin typeface="Segoe UI" panose="020B0502040204020203" pitchFamily="34" charset="0"/>
                <a:cs typeface="Segoe UI" panose="020B0502040204020203" pitchFamily="34" charset="0"/>
              </a:rPr>
              <a:t>Βήματα Υλοποίησης: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Επιλογή του προς δημοσιοποίηση υλικού</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Ανακοίνωση πληροφοριών</a:t>
            </a:r>
          </a:p>
          <a:p>
            <a:pPr>
              <a:lnSpc>
                <a:spcPct val="150000"/>
              </a:lnSpc>
            </a:pPr>
            <a:r>
              <a:rPr lang="el-GR" b="1" dirty="0">
                <a:latin typeface="Segoe UI" panose="020B0502040204020203" pitchFamily="34" charset="0"/>
                <a:cs typeface="Segoe UI" panose="020B0502040204020203" pitchFamily="34" charset="0"/>
              </a:rPr>
              <a:t>Τεκμηρίωση: </a:t>
            </a:r>
            <a:r>
              <a:rPr lang="el-GR" dirty="0">
                <a:latin typeface="Segoe UI" panose="020B0502040204020203" pitchFamily="34" charset="0"/>
                <a:cs typeface="Segoe UI" panose="020B0502040204020203" pitchFamily="34" charset="0"/>
              </a:rPr>
              <a:t>Δεν απαιτείται</a:t>
            </a:r>
            <a:endParaRPr lang="el-GR" b="1" dirty="0">
              <a:latin typeface="Segoe UI" panose="020B0502040204020203" pitchFamily="34" charset="0"/>
              <a:cs typeface="Segoe UI" panose="020B0502040204020203" pitchFamily="34" charset="0"/>
            </a:endParaRPr>
          </a:p>
          <a:p>
            <a:pPr algn="ctr">
              <a:lnSpc>
                <a:spcPct val="150000"/>
              </a:lnSpc>
            </a:pPr>
            <a:endParaRPr lang="el-GR" b="1" dirty="0">
              <a:latin typeface="Segoe UI" panose="020B0502040204020203" pitchFamily="34" charset="0"/>
              <a:cs typeface="Segoe UI" panose="020B0502040204020203" pitchFamily="34" charset="0"/>
            </a:endParaRPr>
          </a:p>
          <a:p>
            <a:pPr algn="ctr">
              <a:lnSpc>
                <a:spcPct val="150000"/>
              </a:lnSpc>
            </a:pPr>
            <a:endParaRPr lang="el-GR" b="1" dirty="0">
              <a:latin typeface="Segoe UI" panose="020B0502040204020203" pitchFamily="34" charset="0"/>
              <a:cs typeface="Segoe UI" panose="020B0502040204020203" pitchFamily="34" charset="0"/>
            </a:endParaRPr>
          </a:p>
          <a:p>
            <a:pPr algn="ctr">
              <a:lnSpc>
                <a:spcPct val="150000"/>
              </a:lnSpc>
            </a:pPr>
            <a:endParaRPr lang="en-US" dirty="0">
              <a:latin typeface="Segoe UI" panose="020B0502040204020203" pitchFamily="34" charset="0"/>
              <a:cs typeface="Segoe UI" panose="020B0502040204020203" pitchFamily="34" charset="0"/>
            </a:endParaRPr>
          </a:p>
        </p:txBody>
      </p:sp>
      <p:pic>
        <p:nvPicPr>
          <p:cNvPr id="7170" name="Picture 2" descr="Process Improvement Foundations Online Class LinkedIn">
            <a:extLst>
              <a:ext uri="{FF2B5EF4-FFF2-40B4-BE49-F238E27FC236}">
                <a16:creationId xmlns:a16="http://schemas.microsoft.com/office/drawing/2014/main" id="{5D957021-9EC8-58CF-4CD8-E875F73983D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3505" y="2790620"/>
            <a:ext cx="5721783" cy="381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38651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2492AA-A673-4D77-91E9-28DA7A0A8765}"/>
              </a:ext>
            </a:extLst>
          </p:cNvPr>
          <p:cNvSpPr>
            <a:spLocks noGrp="1"/>
          </p:cNvSpPr>
          <p:nvPr>
            <p:ph type="title"/>
          </p:nvPr>
        </p:nvSpPr>
        <p:spPr/>
        <p:txBody>
          <a:bodyPr anchor="ctr">
            <a:normAutofit/>
          </a:bodyPr>
          <a:lstStyle/>
          <a:p>
            <a:r>
              <a:rPr lang="el-GR" sz="2400" b="1" dirty="0"/>
              <a:t>Ρ8. Εξωτερική αξιολόγηση και πιστοποίηση του ΕΣΔΠ</a:t>
            </a:r>
          </a:p>
        </p:txBody>
      </p:sp>
      <p:sp>
        <p:nvSpPr>
          <p:cNvPr id="9" name="Θέση κειμένου 8">
            <a:extLst>
              <a:ext uri="{FF2B5EF4-FFF2-40B4-BE49-F238E27FC236}">
                <a16:creationId xmlns:a16="http://schemas.microsoft.com/office/drawing/2014/main" id="{180AFA3F-C3B9-8078-847A-6B2372854286}"/>
              </a:ext>
            </a:extLst>
          </p:cNvPr>
          <p:cNvSpPr>
            <a:spLocks noGrp="1"/>
          </p:cNvSpPr>
          <p:nvPr>
            <p:ph type="body" sz="half" idx="2"/>
          </p:nvPr>
        </p:nvSpPr>
        <p:spPr/>
        <p:txBody>
          <a:bodyPr/>
          <a:lstStyle/>
          <a:p>
            <a:r>
              <a:rPr lang="el-GR" dirty="0"/>
              <a:t>Το ΕΜΠ υποβάλλεται σε περιοδική εξωτερική αξιολόγηση από επιτροπές εμπειρογνωμόνων που ορίζονται από την ΕΘΑΑΕ, με σκοπό την πιστοποίηση των Εσωτερικών τους Συστημάτων Διασφάλισης Ποιότητας (ΕΣΔΠ). Η περιοδικότητα της εξωτερικής αξιολόγησης καθορίζεται από την ΕΘΑΑΕ. Σχετική είναι η διεργασία 8</a:t>
            </a:r>
          </a:p>
          <a:p>
            <a:endParaRPr lang="el-GR" dirty="0"/>
          </a:p>
        </p:txBody>
      </p:sp>
      <p:sp>
        <p:nvSpPr>
          <p:cNvPr id="4" name="Rectangle 10">
            <a:extLst>
              <a:ext uri="{FF2B5EF4-FFF2-40B4-BE49-F238E27FC236}">
                <a16:creationId xmlns:a16="http://schemas.microsoft.com/office/drawing/2014/main" id="{71852058-A2AD-4645-8B15-5769067649EC}"/>
              </a:ext>
            </a:extLst>
          </p:cNvPr>
          <p:cNvSpPr>
            <a:spLocks noChangeArrowheads="1"/>
          </p:cNvSpPr>
          <p:nvPr/>
        </p:nvSpPr>
        <p:spPr bwMode="auto">
          <a:xfrm>
            <a:off x="153989"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2" name="Rectangle 12">
            <a:extLst>
              <a:ext uri="{FF2B5EF4-FFF2-40B4-BE49-F238E27FC236}">
                <a16:creationId xmlns:a16="http://schemas.microsoft.com/office/drawing/2014/main" id="{7B12522A-4E40-4791-84C9-D0679259B3B7}"/>
              </a:ext>
            </a:extLst>
          </p:cNvPr>
          <p:cNvSpPr>
            <a:spLocks noChangeArrowheads="1"/>
          </p:cNvSpPr>
          <p:nvPr/>
        </p:nvSpPr>
        <p:spPr bwMode="auto">
          <a:xfrm>
            <a:off x="5390458" y="3588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7" name="TextBox 6">
            <a:extLst>
              <a:ext uri="{FF2B5EF4-FFF2-40B4-BE49-F238E27FC236}">
                <a16:creationId xmlns:a16="http://schemas.microsoft.com/office/drawing/2014/main" id="{2841D377-7750-73FF-2AAA-4F7C24F56E74}"/>
              </a:ext>
            </a:extLst>
          </p:cNvPr>
          <p:cNvSpPr txBox="1"/>
          <p:nvPr/>
        </p:nvSpPr>
        <p:spPr>
          <a:xfrm>
            <a:off x="5087888" y="692696"/>
            <a:ext cx="6096000" cy="5026697"/>
          </a:xfrm>
          <a:prstGeom prst="rect">
            <a:avLst/>
          </a:prstGeom>
          <a:noFill/>
        </p:spPr>
        <p:txBody>
          <a:bodyPr wrap="square">
            <a:spAutoFit/>
          </a:bodyPr>
          <a:lstStyle/>
          <a:p>
            <a:pPr>
              <a:lnSpc>
                <a:spcPct val="150000"/>
              </a:lnSpc>
            </a:pPr>
            <a:r>
              <a:rPr lang="el-GR" b="1" dirty="0">
                <a:solidFill>
                  <a:srgbClr val="0070C0"/>
                </a:solidFill>
                <a:latin typeface="Segoe UI" panose="020B0502040204020203" pitchFamily="34" charset="0"/>
                <a:cs typeface="Segoe UI" panose="020B0502040204020203" pitchFamily="34" charset="0"/>
              </a:rPr>
              <a:t>Διαδικασία Δ-8.1: Προετοιμασία εξωτερικής αξιολόγησης</a:t>
            </a:r>
          </a:p>
          <a:p>
            <a:pPr>
              <a:lnSpc>
                <a:spcPct val="150000"/>
              </a:lnSpc>
            </a:pPr>
            <a:r>
              <a:rPr lang="el-GR" b="1" dirty="0">
                <a:latin typeface="Segoe UI" panose="020B0502040204020203" pitchFamily="34" charset="0"/>
                <a:cs typeface="Segoe UI" panose="020B0502040204020203" pitchFamily="34" charset="0"/>
              </a:rPr>
              <a:t>Βήματα Υλοποίησης: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Πρόσκληση για την εξωτερική αξιολόγηση</a:t>
            </a:r>
            <a:endParaRPr lang="en-US" dirty="0">
              <a:latin typeface="Segoe UI" panose="020B0502040204020203" pitchFamily="34" charset="0"/>
              <a:cs typeface="Segoe UI" panose="020B0502040204020203" pitchFamily="34" charset="0"/>
            </a:endParaRP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Οργάνωση/προετοιμασία αξιολόγησης</a:t>
            </a:r>
            <a:endParaRPr lang="en-US" dirty="0">
              <a:latin typeface="Segoe UI" panose="020B0502040204020203" pitchFamily="34" charset="0"/>
              <a:cs typeface="Segoe UI" panose="020B0502040204020203" pitchFamily="34" charset="0"/>
            </a:endParaRP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Εσωτερική αξιολόγηση</a:t>
            </a:r>
            <a:endParaRPr lang="en-US" dirty="0">
              <a:latin typeface="Segoe UI" panose="020B0502040204020203" pitchFamily="34" charset="0"/>
              <a:cs typeface="Segoe UI" panose="020B0502040204020203" pitchFamily="34" charset="0"/>
            </a:endParaRP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Υποβολή φακέλου πρότασης αξιολόγησης</a:t>
            </a:r>
            <a:endParaRPr lang="en-US" dirty="0">
              <a:latin typeface="Segoe UI" panose="020B0502040204020203" pitchFamily="34" charset="0"/>
              <a:cs typeface="Segoe UI" panose="020B0502040204020203" pitchFamily="34" charset="0"/>
            </a:endParaRPr>
          </a:p>
          <a:p>
            <a:pPr>
              <a:lnSpc>
                <a:spcPct val="150000"/>
              </a:lnSpc>
            </a:pPr>
            <a:r>
              <a:rPr lang="el-GR" b="1" dirty="0">
                <a:latin typeface="Segoe UI" panose="020B0502040204020203" pitchFamily="34" charset="0"/>
                <a:cs typeface="Segoe UI" panose="020B0502040204020203" pitchFamily="34" charset="0"/>
              </a:rPr>
              <a:t>Τεκμηρίωση: </a:t>
            </a:r>
            <a:endParaRPr lang="en-US" b="1" dirty="0">
              <a:latin typeface="Segoe UI" panose="020B0502040204020203" pitchFamily="34" charset="0"/>
              <a:cs typeface="Segoe UI" panose="020B0502040204020203" pitchFamily="34" charset="0"/>
            </a:endParaRPr>
          </a:p>
          <a:p>
            <a:pPr algn="ctr">
              <a:lnSpc>
                <a:spcPct val="150000"/>
              </a:lnSpc>
            </a:pPr>
            <a:endParaRPr lang="el-GR" b="1" dirty="0">
              <a:latin typeface="Segoe UI" panose="020B0502040204020203" pitchFamily="34" charset="0"/>
              <a:cs typeface="Segoe UI" panose="020B0502040204020203" pitchFamily="34" charset="0"/>
            </a:endParaRPr>
          </a:p>
          <a:p>
            <a:pPr algn="ctr">
              <a:lnSpc>
                <a:spcPct val="150000"/>
              </a:lnSpc>
            </a:pPr>
            <a:endParaRPr lang="el-GR" b="1" dirty="0">
              <a:latin typeface="Segoe UI" panose="020B0502040204020203" pitchFamily="34" charset="0"/>
              <a:cs typeface="Segoe UI" panose="020B0502040204020203" pitchFamily="34" charset="0"/>
            </a:endParaRPr>
          </a:p>
          <a:p>
            <a:pPr algn="ctr">
              <a:lnSpc>
                <a:spcPct val="150000"/>
              </a:lnSpc>
            </a:pPr>
            <a:endParaRPr lang="el-GR" b="1" dirty="0">
              <a:latin typeface="Segoe UI" panose="020B0502040204020203" pitchFamily="34" charset="0"/>
              <a:cs typeface="Segoe UI" panose="020B0502040204020203" pitchFamily="34" charset="0"/>
            </a:endParaRPr>
          </a:p>
          <a:p>
            <a:pPr algn="ctr">
              <a:lnSpc>
                <a:spcPct val="150000"/>
              </a:lnSpc>
            </a:pPr>
            <a:endParaRPr lang="en-US" dirty="0">
              <a:latin typeface="Segoe UI" panose="020B0502040204020203" pitchFamily="34" charset="0"/>
              <a:cs typeface="Segoe UI" panose="020B0502040204020203" pitchFamily="34" charset="0"/>
            </a:endParaRPr>
          </a:p>
        </p:txBody>
      </p:sp>
      <p:graphicFrame>
        <p:nvGraphicFramePr>
          <p:cNvPr id="8" name="Πίνακας 7">
            <a:extLst>
              <a:ext uri="{FF2B5EF4-FFF2-40B4-BE49-F238E27FC236}">
                <a16:creationId xmlns:a16="http://schemas.microsoft.com/office/drawing/2014/main" id="{BD6BAB5B-B176-DF43-0F26-60364F94D7E3}"/>
              </a:ext>
            </a:extLst>
          </p:cNvPr>
          <p:cNvGraphicFramePr>
            <a:graphicFrameLocks noGrp="1"/>
          </p:cNvGraphicFramePr>
          <p:nvPr>
            <p:extLst>
              <p:ext uri="{D42A27DB-BD31-4B8C-83A1-F6EECF244321}">
                <p14:modId xmlns:p14="http://schemas.microsoft.com/office/powerpoint/2010/main" val="3523535866"/>
              </p:ext>
            </p:extLst>
          </p:nvPr>
        </p:nvGraphicFramePr>
        <p:xfrm>
          <a:off x="5087889" y="4126585"/>
          <a:ext cx="6289725" cy="1261618"/>
        </p:xfrm>
        <a:graphic>
          <a:graphicData uri="http://schemas.openxmlformats.org/drawingml/2006/table">
            <a:tbl>
              <a:tblPr>
                <a:tableStyleId>{69CF1AB2-1976-4502-BF36-3FF5EA218861}</a:tableStyleId>
              </a:tblPr>
              <a:tblGrid>
                <a:gridCol w="2891090">
                  <a:extLst>
                    <a:ext uri="{9D8B030D-6E8A-4147-A177-3AD203B41FA5}">
                      <a16:colId xmlns:a16="http://schemas.microsoft.com/office/drawing/2014/main" val="2896607239"/>
                    </a:ext>
                  </a:extLst>
                </a:gridCol>
                <a:gridCol w="3398635">
                  <a:extLst>
                    <a:ext uri="{9D8B030D-6E8A-4147-A177-3AD203B41FA5}">
                      <a16:colId xmlns:a16="http://schemas.microsoft.com/office/drawing/2014/main" val="2220608000"/>
                    </a:ext>
                  </a:extLst>
                </a:gridCol>
              </a:tblGrid>
              <a:tr h="0">
                <a:tc>
                  <a:txBody>
                    <a:bodyPr/>
                    <a:lstStyle/>
                    <a:p>
                      <a:pPr algn="ctr">
                        <a:lnSpc>
                          <a:spcPct val="150000"/>
                        </a:lnSpc>
                        <a:spcBef>
                          <a:spcPts val="600"/>
                        </a:spcBef>
                        <a:spcAft>
                          <a:spcPts val="600"/>
                        </a:spcAft>
                      </a:pPr>
                      <a:r>
                        <a:rPr lang="el-GR" sz="1400" b="1" dirty="0">
                          <a:effectLst/>
                          <a:latin typeface="Segoe UI" panose="020B0502040204020203" pitchFamily="34" charset="0"/>
                          <a:cs typeface="Segoe UI" panose="020B0502040204020203" pitchFamily="34" charset="0"/>
                        </a:rPr>
                        <a:t>ΚΩΔΙΚΟΣ</a:t>
                      </a:r>
                      <a:endParaRPr lang="en-US" sz="14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b="1" dirty="0">
                          <a:effectLst/>
                          <a:latin typeface="Segoe UI" panose="020B0502040204020203" pitchFamily="34" charset="0"/>
                          <a:cs typeface="Segoe UI" panose="020B0502040204020203" pitchFamily="34" charset="0"/>
                        </a:rPr>
                        <a:t>ΤΙΤΛΟΣ</a:t>
                      </a:r>
                      <a:endParaRPr lang="en-US" sz="14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535805709"/>
                  </a:ext>
                </a:extLst>
              </a:tr>
              <a:tr h="381000">
                <a:tc>
                  <a:txBody>
                    <a:bodyPr/>
                    <a:lstStyle/>
                    <a:p>
                      <a:pPr algn="ctr">
                        <a:lnSpc>
                          <a:spcPct val="150000"/>
                        </a:lnSpc>
                        <a:spcBef>
                          <a:spcPts val="600"/>
                        </a:spcBef>
                        <a:spcAft>
                          <a:spcPts val="600"/>
                        </a:spcAft>
                      </a:pPr>
                      <a:r>
                        <a:rPr lang="el-GR" sz="1400" dirty="0">
                          <a:effectLst/>
                          <a:latin typeface="Segoe UI" panose="020B0502040204020203" pitchFamily="34" charset="0"/>
                          <a:cs typeface="Segoe UI" panose="020B0502040204020203" pitchFamily="34" charset="0"/>
                        </a:rPr>
                        <a:t> </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dirty="0">
                          <a:effectLst/>
                          <a:latin typeface="Segoe UI" panose="020B0502040204020203" pitchFamily="34" charset="0"/>
                          <a:cs typeface="Segoe UI" panose="020B0502040204020203" pitchFamily="34" charset="0"/>
                        </a:rPr>
                        <a:t>Αλληλογραφία με ΕΘΑΑΕ &amp; Τμήματα του ΑΕΙ</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4166414186"/>
                  </a:ext>
                </a:extLst>
              </a:tr>
              <a:tr h="381000">
                <a:tc>
                  <a:txBody>
                    <a:bodyPr/>
                    <a:lstStyle/>
                    <a:p>
                      <a:pPr algn="ctr">
                        <a:lnSpc>
                          <a:spcPct val="150000"/>
                        </a:lnSpc>
                        <a:spcBef>
                          <a:spcPts val="600"/>
                        </a:spcBef>
                        <a:spcAft>
                          <a:spcPts val="600"/>
                        </a:spcAft>
                      </a:pPr>
                      <a:r>
                        <a:rPr lang="el-GR" sz="1400">
                          <a:effectLst/>
                          <a:latin typeface="Segoe UI" panose="020B0502040204020203" pitchFamily="34" charset="0"/>
                          <a:cs typeface="Segoe UI" panose="020B0502040204020203" pitchFamily="34" charset="0"/>
                        </a:rPr>
                        <a:t> </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dirty="0">
                          <a:effectLst/>
                          <a:latin typeface="Segoe UI" panose="020B0502040204020203" pitchFamily="34" charset="0"/>
                          <a:cs typeface="Segoe UI" panose="020B0502040204020203" pitchFamily="34" charset="0"/>
                        </a:rPr>
                        <a:t> </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3260588773"/>
                  </a:ext>
                </a:extLst>
              </a:tr>
            </a:tbl>
          </a:graphicData>
        </a:graphic>
      </p:graphicFrame>
      <p:pic>
        <p:nvPicPr>
          <p:cNvPr id="9218" name="Picture 2" descr="Examples of Process Improvements | HighGear">
            <a:extLst>
              <a:ext uri="{FF2B5EF4-FFF2-40B4-BE49-F238E27FC236}">
                <a16:creationId xmlns:a16="http://schemas.microsoft.com/office/drawing/2014/main" id="{B52DBEB8-6E9B-4897-06F9-C3C83CF794AC}"/>
              </a:ext>
            </a:extLst>
          </p:cNvPr>
          <p:cNvPicPr>
            <a:picLocks noChangeAspect="1" noChangeArrowheads="1"/>
          </p:cNvPicPr>
          <p:nvPr/>
        </p:nvPicPr>
        <p:blipFill>
          <a:blip r:embed="rId2">
            <a:clrChange>
              <a:clrFrom>
                <a:srgbClr val="DEE3E9"/>
              </a:clrFrom>
              <a:clrTo>
                <a:srgbClr val="DEE3E9">
                  <a:alpha val="0"/>
                </a:srgbClr>
              </a:clrTo>
            </a:clrChange>
            <a:extLst>
              <a:ext uri="{28A0092B-C50C-407E-A947-70E740481C1C}">
                <a14:useLocalDpi xmlns:a14="http://schemas.microsoft.com/office/drawing/2010/main" val="0"/>
              </a:ext>
            </a:extLst>
          </a:blip>
          <a:srcRect/>
          <a:stretch>
            <a:fillRect/>
          </a:stretch>
        </p:blipFill>
        <p:spPr bwMode="auto">
          <a:xfrm>
            <a:off x="481781" y="4227698"/>
            <a:ext cx="4448175" cy="232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158166"/>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2492AA-A673-4D77-91E9-28DA7A0A8765}"/>
              </a:ext>
            </a:extLst>
          </p:cNvPr>
          <p:cNvSpPr>
            <a:spLocks noGrp="1"/>
          </p:cNvSpPr>
          <p:nvPr>
            <p:ph type="title"/>
          </p:nvPr>
        </p:nvSpPr>
        <p:spPr/>
        <p:txBody>
          <a:bodyPr anchor="ctr">
            <a:normAutofit/>
          </a:bodyPr>
          <a:lstStyle/>
          <a:p>
            <a:r>
              <a:rPr lang="el-GR" sz="2400" b="1" dirty="0"/>
              <a:t>Ρ8. Εξωτερική αξιολόγηση και πιστοποίηση του ΕΣΔΠ</a:t>
            </a:r>
          </a:p>
        </p:txBody>
      </p:sp>
      <p:sp>
        <p:nvSpPr>
          <p:cNvPr id="8" name="Θέση κειμένου 7">
            <a:extLst>
              <a:ext uri="{FF2B5EF4-FFF2-40B4-BE49-F238E27FC236}">
                <a16:creationId xmlns:a16="http://schemas.microsoft.com/office/drawing/2014/main" id="{2F9A8A7C-B882-9EB9-B93C-91CDC28DBDC5}"/>
              </a:ext>
            </a:extLst>
          </p:cNvPr>
          <p:cNvSpPr>
            <a:spLocks noGrp="1"/>
          </p:cNvSpPr>
          <p:nvPr>
            <p:ph type="body" sz="half" idx="2"/>
          </p:nvPr>
        </p:nvSpPr>
        <p:spPr/>
        <p:txBody>
          <a:bodyPr/>
          <a:lstStyle/>
          <a:p>
            <a:endParaRPr lang="el-GR" dirty="0"/>
          </a:p>
        </p:txBody>
      </p:sp>
      <p:sp>
        <p:nvSpPr>
          <p:cNvPr id="4" name="Rectangle 10">
            <a:extLst>
              <a:ext uri="{FF2B5EF4-FFF2-40B4-BE49-F238E27FC236}">
                <a16:creationId xmlns:a16="http://schemas.microsoft.com/office/drawing/2014/main" id="{71852058-A2AD-4645-8B15-5769067649EC}"/>
              </a:ext>
            </a:extLst>
          </p:cNvPr>
          <p:cNvSpPr>
            <a:spLocks noChangeArrowheads="1"/>
          </p:cNvSpPr>
          <p:nvPr/>
        </p:nvSpPr>
        <p:spPr bwMode="auto">
          <a:xfrm>
            <a:off x="153989"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2" name="Rectangle 12">
            <a:extLst>
              <a:ext uri="{FF2B5EF4-FFF2-40B4-BE49-F238E27FC236}">
                <a16:creationId xmlns:a16="http://schemas.microsoft.com/office/drawing/2014/main" id="{7B12522A-4E40-4791-84C9-D0679259B3B7}"/>
              </a:ext>
            </a:extLst>
          </p:cNvPr>
          <p:cNvSpPr>
            <a:spLocks noChangeArrowheads="1"/>
          </p:cNvSpPr>
          <p:nvPr/>
        </p:nvSpPr>
        <p:spPr bwMode="auto">
          <a:xfrm>
            <a:off x="5390458" y="3588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7" name="TextBox 6">
            <a:extLst>
              <a:ext uri="{FF2B5EF4-FFF2-40B4-BE49-F238E27FC236}">
                <a16:creationId xmlns:a16="http://schemas.microsoft.com/office/drawing/2014/main" id="{2841D377-7750-73FF-2AAA-4F7C24F56E74}"/>
              </a:ext>
            </a:extLst>
          </p:cNvPr>
          <p:cNvSpPr txBox="1"/>
          <p:nvPr/>
        </p:nvSpPr>
        <p:spPr>
          <a:xfrm>
            <a:off x="5087888" y="500153"/>
            <a:ext cx="6096000" cy="5857694"/>
          </a:xfrm>
          <a:prstGeom prst="rect">
            <a:avLst/>
          </a:prstGeom>
          <a:noFill/>
        </p:spPr>
        <p:txBody>
          <a:bodyPr wrap="square">
            <a:spAutoFit/>
          </a:bodyPr>
          <a:lstStyle/>
          <a:p>
            <a:pPr>
              <a:lnSpc>
                <a:spcPct val="150000"/>
              </a:lnSpc>
            </a:pPr>
            <a:r>
              <a:rPr lang="el-GR" b="1" dirty="0">
                <a:solidFill>
                  <a:srgbClr val="0070C0"/>
                </a:solidFill>
                <a:latin typeface="Segoe UI" panose="020B0502040204020203" pitchFamily="34" charset="0"/>
                <a:cs typeface="Segoe UI" panose="020B0502040204020203" pitchFamily="34" charset="0"/>
              </a:rPr>
              <a:t>Διαδικασία Δ-8.2: Υλοποίηση εξωτερικής αξιολόγησης</a:t>
            </a:r>
          </a:p>
          <a:p>
            <a:pPr>
              <a:lnSpc>
                <a:spcPct val="150000"/>
              </a:lnSpc>
            </a:pPr>
            <a:r>
              <a:rPr lang="el-GR" b="1" dirty="0">
                <a:latin typeface="Segoe UI" panose="020B0502040204020203" pitchFamily="34" charset="0"/>
                <a:cs typeface="Segoe UI" panose="020B0502040204020203" pitchFamily="34" charset="0"/>
              </a:rPr>
              <a:t>Βήματα Υλοποίησης: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Προγραμματισμός Εξωτερικής Αξιολόγησης/Πιστοποίησης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Διενέργεια Εξωτερικής Αξιολόγησης– Σχέδια Δράσης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Έκδοση Έκθεσης Παρακολούθησης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Ενημέρωση Ιδρύματος </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Έλεγχος πληρότητας από ΕΘΑΑΕ</a:t>
            </a:r>
          </a:p>
          <a:p>
            <a:pPr>
              <a:lnSpc>
                <a:spcPct val="150000"/>
              </a:lnSpc>
            </a:pPr>
            <a:r>
              <a:rPr lang="el-GR" b="1" dirty="0">
                <a:latin typeface="Segoe UI" panose="020B0502040204020203" pitchFamily="34" charset="0"/>
                <a:cs typeface="Segoe UI" panose="020B0502040204020203" pitchFamily="34" charset="0"/>
              </a:rPr>
              <a:t>Τεκμηρίωση: </a:t>
            </a:r>
            <a:endParaRPr lang="en-US" b="1" dirty="0">
              <a:latin typeface="Segoe UI" panose="020B0502040204020203" pitchFamily="34" charset="0"/>
              <a:cs typeface="Segoe UI" panose="020B0502040204020203" pitchFamily="34" charset="0"/>
            </a:endParaRPr>
          </a:p>
          <a:p>
            <a:pPr algn="ctr">
              <a:lnSpc>
                <a:spcPct val="150000"/>
              </a:lnSpc>
            </a:pPr>
            <a:endParaRPr lang="el-GR" b="1" dirty="0">
              <a:latin typeface="Segoe UI" panose="020B0502040204020203" pitchFamily="34" charset="0"/>
              <a:cs typeface="Segoe UI" panose="020B0502040204020203" pitchFamily="34" charset="0"/>
            </a:endParaRPr>
          </a:p>
          <a:p>
            <a:pPr algn="ctr">
              <a:lnSpc>
                <a:spcPct val="150000"/>
              </a:lnSpc>
            </a:pPr>
            <a:endParaRPr lang="el-GR" b="1" dirty="0">
              <a:latin typeface="Segoe UI" panose="020B0502040204020203" pitchFamily="34" charset="0"/>
              <a:cs typeface="Segoe UI" panose="020B0502040204020203" pitchFamily="34" charset="0"/>
            </a:endParaRPr>
          </a:p>
          <a:p>
            <a:pPr algn="ctr">
              <a:lnSpc>
                <a:spcPct val="150000"/>
              </a:lnSpc>
            </a:pPr>
            <a:endParaRPr lang="el-GR" b="1" dirty="0">
              <a:latin typeface="Segoe UI" panose="020B0502040204020203" pitchFamily="34" charset="0"/>
              <a:cs typeface="Segoe UI" panose="020B0502040204020203" pitchFamily="34" charset="0"/>
            </a:endParaRPr>
          </a:p>
          <a:p>
            <a:pPr algn="ctr">
              <a:lnSpc>
                <a:spcPct val="150000"/>
              </a:lnSpc>
            </a:pPr>
            <a:endParaRPr lang="en-US" dirty="0">
              <a:latin typeface="Segoe UI" panose="020B0502040204020203" pitchFamily="34" charset="0"/>
              <a:cs typeface="Segoe UI" panose="020B0502040204020203" pitchFamily="34" charset="0"/>
            </a:endParaRPr>
          </a:p>
        </p:txBody>
      </p:sp>
      <p:graphicFrame>
        <p:nvGraphicFramePr>
          <p:cNvPr id="3" name="Πίνακας 2">
            <a:extLst>
              <a:ext uri="{FF2B5EF4-FFF2-40B4-BE49-F238E27FC236}">
                <a16:creationId xmlns:a16="http://schemas.microsoft.com/office/drawing/2014/main" id="{ED2642E5-BC3D-6C2B-17BA-98DDA59EF9F2}"/>
              </a:ext>
            </a:extLst>
          </p:cNvPr>
          <p:cNvGraphicFramePr>
            <a:graphicFrameLocks noGrp="1"/>
          </p:cNvGraphicFramePr>
          <p:nvPr>
            <p:extLst>
              <p:ext uri="{D42A27DB-BD31-4B8C-83A1-F6EECF244321}">
                <p14:modId xmlns:p14="http://schemas.microsoft.com/office/powerpoint/2010/main" val="674386828"/>
              </p:ext>
            </p:extLst>
          </p:nvPr>
        </p:nvGraphicFramePr>
        <p:xfrm>
          <a:off x="5087888" y="4313842"/>
          <a:ext cx="7037437" cy="2185289"/>
        </p:xfrm>
        <a:graphic>
          <a:graphicData uri="http://schemas.openxmlformats.org/drawingml/2006/table">
            <a:tbl>
              <a:tblPr>
                <a:tableStyleId>{69CF1AB2-1976-4502-BF36-3FF5EA218861}</a:tableStyleId>
              </a:tblPr>
              <a:tblGrid>
                <a:gridCol w="982189">
                  <a:extLst>
                    <a:ext uri="{9D8B030D-6E8A-4147-A177-3AD203B41FA5}">
                      <a16:colId xmlns:a16="http://schemas.microsoft.com/office/drawing/2014/main" val="1044186953"/>
                    </a:ext>
                  </a:extLst>
                </a:gridCol>
                <a:gridCol w="6055248">
                  <a:extLst>
                    <a:ext uri="{9D8B030D-6E8A-4147-A177-3AD203B41FA5}">
                      <a16:colId xmlns:a16="http://schemas.microsoft.com/office/drawing/2014/main" val="4030266568"/>
                    </a:ext>
                  </a:extLst>
                </a:gridCol>
              </a:tblGrid>
              <a:tr h="0">
                <a:tc>
                  <a:txBody>
                    <a:bodyPr/>
                    <a:lstStyle/>
                    <a:p>
                      <a:pPr algn="ctr">
                        <a:lnSpc>
                          <a:spcPct val="150000"/>
                        </a:lnSpc>
                        <a:spcBef>
                          <a:spcPts val="600"/>
                        </a:spcBef>
                        <a:spcAft>
                          <a:spcPts val="600"/>
                        </a:spcAft>
                      </a:pPr>
                      <a:r>
                        <a:rPr lang="el-GR" sz="1400" b="1" dirty="0">
                          <a:effectLst/>
                          <a:latin typeface="Segoe UI" panose="020B0502040204020203" pitchFamily="34" charset="0"/>
                          <a:cs typeface="Segoe UI" panose="020B0502040204020203" pitchFamily="34" charset="0"/>
                        </a:rPr>
                        <a:t>ΚΩΔΙΚΟΣ</a:t>
                      </a:r>
                      <a:endParaRPr lang="en-US" sz="14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b="1" dirty="0">
                          <a:effectLst/>
                          <a:latin typeface="Segoe UI" panose="020B0502040204020203" pitchFamily="34" charset="0"/>
                          <a:cs typeface="Segoe UI" panose="020B0502040204020203" pitchFamily="34" charset="0"/>
                        </a:rPr>
                        <a:t>ΤΙΤΛΟΣ</a:t>
                      </a:r>
                      <a:endParaRPr lang="en-US" sz="14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99829849"/>
                  </a:ext>
                </a:extLst>
              </a:tr>
              <a:tr h="381000">
                <a:tc>
                  <a:txBody>
                    <a:bodyPr/>
                    <a:lstStyle/>
                    <a:p>
                      <a:pPr algn="ctr">
                        <a:lnSpc>
                          <a:spcPct val="150000"/>
                        </a:lnSpc>
                        <a:spcBef>
                          <a:spcPts val="600"/>
                        </a:spcBef>
                        <a:spcAft>
                          <a:spcPts val="600"/>
                        </a:spcAft>
                      </a:pPr>
                      <a:r>
                        <a:rPr lang="el-GR" sz="1400" dirty="0">
                          <a:effectLst/>
                          <a:latin typeface="Segoe UI" panose="020B0502040204020203" pitchFamily="34" charset="0"/>
                          <a:cs typeface="Segoe UI" panose="020B0502040204020203" pitchFamily="34" charset="0"/>
                        </a:rPr>
                        <a:t> </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dirty="0">
                          <a:effectLst/>
                          <a:latin typeface="Segoe UI" panose="020B0502040204020203" pitchFamily="34" charset="0"/>
                          <a:cs typeface="Segoe UI" panose="020B0502040204020203" pitchFamily="34" charset="0"/>
                        </a:rPr>
                        <a:t>Τελική Έκθεση Εξωτερικής Αξιολόγησης/Πιστοποίησης του Ε.Σ.Δ.Π. ή ΠΣ</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2160605244"/>
                  </a:ext>
                </a:extLst>
              </a:tr>
              <a:tr h="381000">
                <a:tc>
                  <a:txBody>
                    <a:bodyPr/>
                    <a:lstStyle/>
                    <a:p>
                      <a:pPr algn="ctr">
                        <a:lnSpc>
                          <a:spcPct val="150000"/>
                        </a:lnSpc>
                        <a:spcBef>
                          <a:spcPts val="600"/>
                        </a:spcBef>
                        <a:spcAft>
                          <a:spcPts val="600"/>
                        </a:spcAft>
                      </a:pPr>
                      <a:r>
                        <a:rPr lang="el-GR" sz="1400" dirty="0">
                          <a:effectLst/>
                          <a:latin typeface="Segoe UI" panose="020B0502040204020203" pitchFamily="34" charset="0"/>
                          <a:cs typeface="Segoe UI" panose="020B0502040204020203" pitchFamily="34" charset="0"/>
                        </a:rPr>
                        <a:t> </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a:effectLst/>
                          <a:latin typeface="Segoe UI" panose="020B0502040204020203" pitchFamily="34" charset="0"/>
                          <a:cs typeface="Segoe UI" panose="020B0502040204020203" pitchFamily="34" charset="0"/>
                        </a:rPr>
                        <a:t>Απόφαση της ΕΘΑΑΕ. για χορήγηση πιστοποίησης του Ε.Σ.Δ.Π. ή ΠΣ</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3315551703"/>
                  </a:ext>
                </a:extLst>
              </a:tr>
              <a:tr h="381000">
                <a:tc>
                  <a:txBody>
                    <a:bodyPr/>
                    <a:lstStyle/>
                    <a:p>
                      <a:pPr algn="ctr">
                        <a:lnSpc>
                          <a:spcPct val="150000"/>
                        </a:lnSpc>
                        <a:spcBef>
                          <a:spcPts val="600"/>
                        </a:spcBef>
                        <a:spcAft>
                          <a:spcPts val="600"/>
                        </a:spcAft>
                      </a:pPr>
                      <a:r>
                        <a:rPr lang="el-GR" sz="1400">
                          <a:effectLst/>
                          <a:latin typeface="Segoe UI" panose="020B0502040204020203" pitchFamily="34" charset="0"/>
                          <a:cs typeface="Segoe UI" panose="020B0502040204020203" pitchFamily="34" charset="0"/>
                        </a:rPr>
                        <a:t>Ε.8.2-01</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a:effectLst/>
                          <a:latin typeface="Segoe UI" panose="020B0502040204020203" pitchFamily="34" charset="0"/>
                          <a:cs typeface="Segoe UI" panose="020B0502040204020203" pitchFamily="34" charset="0"/>
                        </a:rPr>
                        <a:t>Σχέδιο Δράσης</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1899522056"/>
                  </a:ext>
                </a:extLst>
              </a:tr>
              <a:tr h="381000">
                <a:tc>
                  <a:txBody>
                    <a:bodyPr/>
                    <a:lstStyle/>
                    <a:p>
                      <a:pPr algn="ctr">
                        <a:lnSpc>
                          <a:spcPct val="150000"/>
                        </a:lnSpc>
                        <a:spcBef>
                          <a:spcPts val="600"/>
                        </a:spcBef>
                        <a:spcAft>
                          <a:spcPts val="600"/>
                        </a:spcAft>
                      </a:pPr>
                      <a:r>
                        <a:rPr lang="el-GR" sz="1400">
                          <a:effectLst/>
                          <a:latin typeface="Segoe UI" panose="020B0502040204020203" pitchFamily="34" charset="0"/>
                          <a:cs typeface="Segoe UI" panose="020B0502040204020203" pitchFamily="34" charset="0"/>
                        </a:rPr>
                        <a:t>Ε.8.2-02</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a:effectLst/>
                          <a:latin typeface="Segoe UI" panose="020B0502040204020203" pitchFamily="34" charset="0"/>
                          <a:cs typeface="Segoe UI" panose="020B0502040204020203" pitchFamily="34" charset="0"/>
                        </a:rPr>
                        <a:t>Παρακολούθηση Αποτελεσμάτων</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288209534"/>
                  </a:ext>
                </a:extLst>
              </a:tr>
              <a:tr h="381000">
                <a:tc>
                  <a:txBody>
                    <a:bodyPr/>
                    <a:lstStyle/>
                    <a:p>
                      <a:pPr algn="ctr">
                        <a:lnSpc>
                          <a:spcPct val="150000"/>
                        </a:lnSpc>
                        <a:spcBef>
                          <a:spcPts val="600"/>
                        </a:spcBef>
                        <a:spcAft>
                          <a:spcPts val="600"/>
                        </a:spcAft>
                      </a:pPr>
                      <a:r>
                        <a:rPr lang="el-GR" sz="1400">
                          <a:effectLst/>
                          <a:latin typeface="Segoe UI" panose="020B0502040204020203" pitchFamily="34" charset="0"/>
                          <a:cs typeface="Segoe UI" panose="020B0502040204020203" pitchFamily="34" charset="0"/>
                        </a:rPr>
                        <a:t>Ε.5.3-01</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spcBef>
                          <a:spcPts val="600"/>
                        </a:spcBef>
                        <a:spcAft>
                          <a:spcPts val="600"/>
                        </a:spcAft>
                      </a:pPr>
                      <a:r>
                        <a:rPr lang="el-GR" sz="1400" dirty="0">
                          <a:effectLst/>
                          <a:latin typeface="Segoe UI" panose="020B0502040204020203" pitchFamily="34" charset="0"/>
                          <a:cs typeface="Segoe UI" panose="020B0502040204020203" pitchFamily="34" charset="0"/>
                        </a:rPr>
                        <a:t>Διορθωτικές Ενέργειες</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1708609330"/>
                  </a:ext>
                </a:extLst>
              </a:tr>
            </a:tbl>
          </a:graphicData>
        </a:graphic>
      </p:graphicFrame>
      <p:pic>
        <p:nvPicPr>
          <p:cNvPr id="8194" name="Picture 2" descr="Continuous Improvement - - Product And Services Banner, HD Png Download -  kindpng">
            <a:extLst>
              <a:ext uri="{FF2B5EF4-FFF2-40B4-BE49-F238E27FC236}">
                <a16:creationId xmlns:a16="http://schemas.microsoft.com/office/drawing/2014/main" id="{6214FAED-F381-75D0-FC7E-606899A3A276}"/>
              </a:ext>
            </a:extLst>
          </p:cNvPr>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43805" y="2949748"/>
            <a:ext cx="4586151" cy="326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78344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2492AA-A673-4D77-91E9-28DA7A0A8765}"/>
              </a:ext>
            </a:extLst>
          </p:cNvPr>
          <p:cNvSpPr>
            <a:spLocks noGrp="1"/>
          </p:cNvSpPr>
          <p:nvPr>
            <p:ph type="title"/>
          </p:nvPr>
        </p:nvSpPr>
        <p:spPr/>
        <p:txBody>
          <a:bodyPr anchor="ctr">
            <a:normAutofit/>
          </a:bodyPr>
          <a:lstStyle/>
          <a:p>
            <a:r>
              <a:rPr lang="el-GR" sz="2400" b="1" dirty="0"/>
              <a:t>Ρ9. Διαχείριση εγγράφων και αρχείων του ΕΣΔΠ</a:t>
            </a:r>
          </a:p>
        </p:txBody>
      </p:sp>
      <p:sp>
        <p:nvSpPr>
          <p:cNvPr id="9" name="Θέση κειμένου 8">
            <a:extLst>
              <a:ext uri="{FF2B5EF4-FFF2-40B4-BE49-F238E27FC236}">
                <a16:creationId xmlns:a16="http://schemas.microsoft.com/office/drawing/2014/main" id="{7161F4B7-3965-7F6D-562A-75D3A1B6C623}"/>
              </a:ext>
            </a:extLst>
          </p:cNvPr>
          <p:cNvSpPr>
            <a:spLocks noGrp="1"/>
          </p:cNvSpPr>
          <p:nvPr>
            <p:ph type="body" sz="half" idx="2"/>
          </p:nvPr>
        </p:nvSpPr>
        <p:spPr/>
        <p:txBody>
          <a:bodyPr/>
          <a:lstStyle/>
          <a:p>
            <a:r>
              <a:rPr lang="el-GR" dirty="0"/>
              <a:t>Το ΕΜΠ διαχειρίζεται τα έγγραφα και τα αρχεία του ΕΣΔΠ με συστημικό τρόπο. Έχει ορίσει τον τρόπο σύνταξης, έγκρισης και έκδοσης των εγγράφων. Επίσης λαμβάνει μέτρα για την ασφαλή φύλαξη των εγγράφων και την ελεγχόμενη πρόσβαση σε αυτά, ώστε να είναι προστατευμένα από καταστροφή ή απώλεια. Σχετική είναι η διεργασία Ρ9</a:t>
            </a:r>
          </a:p>
          <a:p>
            <a:endParaRPr lang="el-GR" dirty="0"/>
          </a:p>
        </p:txBody>
      </p:sp>
      <p:sp>
        <p:nvSpPr>
          <p:cNvPr id="4" name="Rectangle 10">
            <a:extLst>
              <a:ext uri="{FF2B5EF4-FFF2-40B4-BE49-F238E27FC236}">
                <a16:creationId xmlns:a16="http://schemas.microsoft.com/office/drawing/2014/main" id="{71852058-A2AD-4645-8B15-5769067649EC}"/>
              </a:ext>
            </a:extLst>
          </p:cNvPr>
          <p:cNvSpPr>
            <a:spLocks noChangeArrowheads="1"/>
          </p:cNvSpPr>
          <p:nvPr/>
        </p:nvSpPr>
        <p:spPr bwMode="auto">
          <a:xfrm>
            <a:off x="153989"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2" name="Rectangle 12">
            <a:extLst>
              <a:ext uri="{FF2B5EF4-FFF2-40B4-BE49-F238E27FC236}">
                <a16:creationId xmlns:a16="http://schemas.microsoft.com/office/drawing/2014/main" id="{7B12522A-4E40-4791-84C9-D0679259B3B7}"/>
              </a:ext>
            </a:extLst>
          </p:cNvPr>
          <p:cNvSpPr>
            <a:spLocks noChangeArrowheads="1"/>
          </p:cNvSpPr>
          <p:nvPr/>
        </p:nvSpPr>
        <p:spPr bwMode="auto">
          <a:xfrm>
            <a:off x="5390458" y="3588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3" name="TextBox 2">
            <a:extLst>
              <a:ext uri="{FF2B5EF4-FFF2-40B4-BE49-F238E27FC236}">
                <a16:creationId xmlns:a16="http://schemas.microsoft.com/office/drawing/2014/main" id="{B4E27BB4-0C2A-686E-5D62-93D6AFC9D425}"/>
              </a:ext>
            </a:extLst>
          </p:cNvPr>
          <p:cNvSpPr txBox="1"/>
          <p:nvPr/>
        </p:nvSpPr>
        <p:spPr>
          <a:xfrm>
            <a:off x="5087888" y="692696"/>
            <a:ext cx="6096000" cy="4605556"/>
          </a:xfrm>
          <a:prstGeom prst="rect">
            <a:avLst/>
          </a:prstGeom>
          <a:noFill/>
        </p:spPr>
        <p:txBody>
          <a:bodyPr wrap="square">
            <a:spAutoFit/>
          </a:bodyPr>
          <a:lstStyle/>
          <a:p>
            <a:pPr>
              <a:lnSpc>
                <a:spcPct val="150000"/>
              </a:lnSpc>
            </a:pPr>
            <a:r>
              <a:rPr lang="el-GR" b="1" dirty="0">
                <a:solidFill>
                  <a:srgbClr val="0070C0"/>
                </a:solidFill>
                <a:latin typeface="Segoe UI" panose="020B0502040204020203" pitchFamily="34" charset="0"/>
                <a:cs typeface="Segoe UI" panose="020B0502040204020203" pitchFamily="34" charset="0"/>
              </a:rPr>
              <a:t>Διαδικασία Δ-9.1: Διαχείριση Εγγράφων</a:t>
            </a:r>
          </a:p>
          <a:p>
            <a:pPr>
              <a:lnSpc>
                <a:spcPct val="150000"/>
              </a:lnSpc>
            </a:pPr>
            <a:r>
              <a:rPr lang="el-GR" b="1" dirty="0">
                <a:latin typeface="Segoe UI" panose="020B0502040204020203" pitchFamily="34" charset="0"/>
                <a:cs typeface="Segoe UI" panose="020B0502040204020203" pitchFamily="34" charset="0"/>
              </a:rPr>
              <a:t>Βήματα Υλοποίησης:</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Εντοπισμός ανάγκης για νέο έγγραφο ή τροποποίηση υφιστάμενου</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Σύνταξη ή τροποποίηση, αναθεώρηση εγγράφου</a:t>
            </a:r>
          </a:p>
          <a:p>
            <a:pPr marL="342900" indent="-342900">
              <a:lnSpc>
                <a:spcPct val="150000"/>
              </a:lnSpc>
              <a:buFont typeface="+mj-lt"/>
              <a:buAutoNum type="arabicPeriod"/>
            </a:pPr>
            <a:r>
              <a:rPr lang="el-GR" dirty="0">
                <a:latin typeface="Segoe UI" panose="020B0502040204020203" pitchFamily="34" charset="0"/>
                <a:cs typeface="Segoe UI" panose="020B0502040204020203" pitchFamily="34" charset="0"/>
              </a:rPr>
              <a:t>Καταχώριση και διανομή εγγράφου</a:t>
            </a:r>
          </a:p>
          <a:p>
            <a:pPr>
              <a:lnSpc>
                <a:spcPct val="150000"/>
              </a:lnSpc>
            </a:pPr>
            <a:r>
              <a:rPr lang="el-GR" b="1" dirty="0">
                <a:latin typeface="Segoe UI" panose="020B0502040204020203" pitchFamily="34" charset="0"/>
                <a:cs typeface="Segoe UI" panose="020B0502040204020203" pitchFamily="34" charset="0"/>
              </a:rPr>
              <a:t>Τεκμηρίωση: </a:t>
            </a:r>
            <a:endParaRPr lang="en-US" b="1" dirty="0">
              <a:latin typeface="Segoe UI" panose="020B0502040204020203" pitchFamily="34" charset="0"/>
              <a:cs typeface="Segoe UI" panose="020B0502040204020203" pitchFamily="34" charset="0"/>
            </a:endParaRPr>
          </a:p>
          <a:p>
            <a:pPr algn="ctr">
              <a:lnSpc>
                <a:spcPct val="150000"/>
              </a:lnSpc>
            </a:pPr>
            <a:endParaRPr lang="el-GR" b="1" dirty="0">
              <a:latin typeface="Segoe UI" panose="020B0502040204020203" pitchFamily="34" charset="0"/>
              <a:cs typeface="Segoe UI" panose="020B0502040204020203" pitchFamily="34" charset="0"/>
            </a:endParaRPr>
          </a:p>
          <a:p>
            <a:pPr algn="ctr">
              <a:lnSpc>
                <a:spcPct val="150000"/>
              </a:lnSpc>
            </a:pPr>
            <a:endParaRPr lang="el-GR" b="1" dirty="0">
              <a:latin typeface="Segoe UI" panose="020B0502040204020203" pitchFamily="34" charset="0"/>
              <a:cs typeface="Segoe UI" panose="020B0502040204020203" pitchFamily="34" charset="0"/>
            </a:endParaRPr>
          </a:p>
          <a:p>
            <a:pPr algn="ctr">
              <a:lnSpc>
                <a:spcPct val="150000"/>
              </a:lnSpc>
            </a:pPr>
            <a:endParaRPr lang="el-GR" b="1" dirty="0">
              <a:latin typeface="Segoe UI" panose="020B0502040204020203" pitchFamily="34" charset="0"/>
              <a:cs typeface="Segoe UI" panose="020B0502040204020203" pitchFamily="34" charset="0"/>
            </a:endParaRPr>
          </a:p>
          <a:p>
            <a:pPr algn="ctr">
              <a:lnSpc>
                <a:spcPct val="150000"/>
              </a:lnSpc>
            </a:pPr>
            <a:endParaRPr lang="en-US" dirty="0">
              <a:latin typeface="Segoe UI" panose="020B0502040204020203" pitchFamily="34" charset="0"/>
              <a:cs typeface="Segoe UI" panose="020B0502040204020203" pitchFamily="34" charset="0"/>
            </a:endParaRPr>
          </a:p>
        </p:txBody>
      </p:sp>
      <p:graphicFrame>
        <p:nvGraphicFramePr>
          <p:cNvPr id="7" name="Πίνακας 6">
            <a:extLst>
              <a:ext uri="{FF2B5EF4-FFF2-40B4-BE49-F238E27FC236}">
                <a16:creationId xmlns:a16="http://schemas.microsoft.com/office/drawing/2014/main" id="{6F058F41-6ABE-6FCF-A152-915EEEEC48C3}"/>
              </a:ext>
            </a:extLst>
          </p:cNvPr>
          <p:cNvGraphicFramePr>
            <a:graphicFrameLocks noGrp="1"/>
          </p:cNvGraphicFramePr>
          <p:nvPr>
            <p:extLst>
              <p:ext uri="{D42A27DB-BD31-4B8C-83A1-F6EECF244321}">
                <p14:modId xmlns:p14="http://schemas.microsoft.com/office/powerpoint/2010/main" val="2113568526"/>
              </p:ext>
            </p:extLst>
          </p:nvPr>
        </p:nvGraphicFramePr>
        <p:xfrm>
          <a:off x="5231904" y="3764807"/>
          <a:ext cx="6096000" cy="1261618"/>
        </p:xfrm>
        <a:graphic>
          <a:graphicData uri="http://schemas.openxmlformats.org/drawingml/2006/table">
            <a:tbl>
              <a:tblPr>
                <a:tableStyleId>{69CF1AB2-1976-4502-BF36-3FF5EA218861}</a:tableStyleId>
              </a:tblPr>
              <a:tblGrid>
                <a:gridCol w="3048000">
                  <a:extLst>
                    <a:ext uri="{9D8B030D-6E8A-4147-A177-3AD203B41FA5}">
                      <a16:colId xmlns:a16="http://schemas.microsoft.com/office/drawing/2014/main" val="179105786"/>
                    </a:ext>
                  </a:extLst>
                </a:gridCol>
                <a:gridCol w="3048000">
                  <a:extLst>
                    <a:ext uri="{9D8B030D-6E8A-4147-A177-3AD203B41FA5}">
                      <a16:colId xmlns:a16="http://schemas.microsoft.com/office/drawing/2014/main" val="2164368434"/>
                    </a:ext>
                  </a:extLst>
                </a:gridCol>
              </a:tblGrid>
              <a:tr h="204153">
                <a:tc>
                  <a:txBody>
                    <a:bodyPr/>
                    <a:lstStyle/>
                    <a:p>
                      <a:pPr algn="ctr">
                        <a:lnSpc>
                          <a:spcPct val="150000"/>
                        </a:lnSpc>
                      </a:pPr>
                      <a:r>
                        <a:rPr lang="el-GR" sz="1400" b="1" dirty="0">
                          <a:effectLst/>
                          <a:latin typeface="Segoe UI" panose="020B0502040204020203" pitchFamily="34" charset="0"/>
                          <a:cs typeface="Segoe UI" panose="020B0502040204020203" pitchFamily="34" charset="0"/>
                        </a:rPr>
                        <a:t>ΚΩΔΙΚΟΣ</a:t>
                      </a:r>
                      <a:endParaRPr lang="en-US" sz="14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pPr>
                      <a:r>
                        <a:rPr lang="el-GR" sz="1400" b="1" dirty="0">
                          <a:effectLst/>
                          <a:latin typeface="Segoe UI" panose="020B0502040204020203" pitchFamily="34" charset="0"/>
                          <a:cs typeface="Segoe UI" panose="020B0502040204020203" pitchFamily="34" charset="0"/>
                        </a:rPr>
                        <a:t>ΤΙΤΛΟΣ</a:t>
                      </a:r>
                      <a:endParaRPr lang="en-US" sz="14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1479865667"/>
                  </a:ext>
                </a:extLst>
              </a:tr>
              <a:tr h="381000">
                <a:tc>
                  <a:txBody>
                    <a:bodyPr/>
                    <a:lstStyle/>
                    <a:p>
                      <a:pPr algn="ctr">
                        <a:lnSpc>
                          <a:spcPct val="150000"/>
                        </a:lnSpc>
                      </a:pPr>
                      <a:r>
                        <a:rPr lang="el-GR" sz="1400" dirty="0">
                          <a:effectLst/>
                          <a:latin typeface="Segoe UI" panose="020B0502040204020203" pitchFamily="34" charset="0"/>
                          <a:cs typeface="Segoe UI" panose="020B0502040204020203" pitchFamily="34" charset="0"/>
                        </a:rPr>
                        <a:t>Ε.9.1-01</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pPr>
                      <a:r>
                        <a:rPr lang="el-GR" sz="1400" dirty="0">
                          <a:effectLst/>
                          <a:latin typeface="Segoe UI" panose="020B0502040204020203" pitchFamily="34" charset="0"/>
                          <a:cs typeface="Segoe UI" panose="020B0502040204020203" pitchFamily="34" charset="0"/>
                        </a:rPr>
                        <a:t>Έλεγχος Εγγράφων</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1818192038"/>
                  </a:ext>
                </a:extLst>
              </a:tr>
              <a:tr h="381000">
                <a:tc>
                  <a:txBody>
                    <a:bodyPr/>
                    <a:lstStyle/>
                    <a:p>
                      <a:pPr algn="ctr">
                        <a:lnSpc>
                          <a:spcPct val="150000"/>
                        </a:lnSpc>
                      </a:pPr>
                      <a:r>
                        <a:rPr lang="el-GR" sz="1400">
                          <a:effectLst/>
                          <a:latin typeface="Segoe UI" panose="020B0502040204020203" pitchFamily="34" charset="0"/>
                          <a:cs typeface="Segoe UI" panose="020B0502040204020203" pitchFamily="34" charset="0"/>
                        </a:rPr>
                        <a:t>_______</a:t>
                      </a:r>
                      <a:endParaRPr lang="en-US" sz="140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tc>
                  <a:txBody>
                    <a:bodyPr/>
                    <a:lstStyle/>
                    <a:p>
                      <a:pPr algn="ctr">
                        <a:lnSpc>
                          <a:spcPct val="150000"/>
                        </a:lnSpc>
                      </a:pPr>
                      <a:r>
                        <a:rPr lang="el-GR" sz="1400" dirty="0">
                          <a:effectLst/>
                          <a:latin typeface="Segoe UI" panose="020B0502040204020203" pitchFamily="34" charset="0"/>
                          <a:cs typeface="Segoe UI" panose="020B0502040204020203" pitchFamily="34" charset="0"/>
                        </a:rPr>
                        <a:t>Αλληλογραφία με Σύγκλητο, ενδιαφερόμενα μέρη κ.λπ.</a:t>
                      </a:r>
                      <a:endParaRPr lang="en-US" sz="1400" dirty="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tc>
                <a:extLst>
                  <a:ext uri="{0D108BD9-81ED-4DB2-BD59-A6C34878D82A}">
                    <a16:rowId xmlns:a16="http://schemas.microsoft.com/office/drawing/2014/main" val="1429861857"/>
                  </a:ext>
                </a:extLst>
              </a:tr>
            </a:tbl>
          </a:graphicData>
        </a:graphic>
      </p:graphicFrame>
      <p:pic>
        <p:nvPicPr>
          <p:cNvPr id="10242" name="Picture 2" descr="The Importance Of Process Improvement">
            <a:extLst>
              <a:ext uri="{FF2B5EF4-FFF2-40B4-BE49-F238E27FC236}">
                <a16:creationId xmlns:a16="http://schemas.microsoft.com/office/drawing/2014/main" id="{7072C690-5E0C-43F8-29A3-0C76A093A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4191000"/>
            <a:ext cx="4295775"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26822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2492AA-A673-4D77-91E9-28DA7A0A8765}"/>
              </a:ext>
            </a:extLst>
          </p:cNvPr>
          <p:cNvSpPr>
            <a:spLocks noGrp="1"/>
          </p:cNvSpPr>
          <p:nvPr>
            <p:ph type="title"/>
          </p:nvPr>
        </p:nvSpPr>
        <p:spPr>
          <a:xfrm>
            <a:off x="481013" y="3752849"/>
            <a:ext cx="3900487" cy="2452687"/>
          </a:xfrm>
        </p:spPr>
        <p:txBody>
          <a:bodyPr vert="horz" lIns="91440" tIns="45720" rIns="91440" bIns="45720" rtlCol="0" anchor="ctr">
            <a:normAutofit/>
          </a:bodyPr>
          <a:lstStyle/>
          <a:p>
            <a:r>
              <a:rPr lang="en-US" sz="2800" b="1" dirty="0"/>
              <a:t>Ρ9. </a:t>
            </a:r>
            <a:r>
              <a:rPr lang="en-US" sz="2800" b="1" dirty="0" err="1"/>
              <a:t>Δι</a:t>
            </a:r>
            <a:r>
              <a:rPr lang="en-US" sz="2800" b="1" dirty="0"/>
              <a:t>αχείριση εγγράφων και αρχείων του ΕΣΔΠ</a:t>
            </a:r>
          </a:p>
        </p:txBody>
      </p:sp>
      <p:pic>
        <p:nvPicPr>
          <p:cNvPr id="11266" name="Picture 2" descr="Basic Guide to Process Improvement: A Structured Approach to Optimizing  Your Operation • Integrated Insight">
            <a:extLst>
              <a:ext uri="{FF2B5EF4-FFF2-40B4-BE49-F238E27FC236}">
                <a16:creationId xmlns:a16="http://schemas.microsoft.com/office/drawing/2014/main" id="{120E58A2-5DB9-8784-72C6-B81102C554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256" b="10875"/>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7" name="Θέση κειμένου 6">
            <a:extLst>
              <a:ext uri="{FF2B5EF4-FFF2-40B4-BE49-F238E27FC236}">
                <a16:creationId xmlns:a16="http://schemas.microsoft.com/office/drawing/2014/main" id="{8054101A-8D7E-6291-98C9-3F5BD66574BB}"/>
              </a:ext>
            </a:extLst>
          </p:cNvPr>
          <p:cNvSpPr>
            <a:spLocks noGrp="1"/>
          </p:cNvSpPr>
          <p:nvPr>
            <p:ph type="body" sz="half" idx="2"/>
          </p:nvPr>
        </p:nvSpPr>
        <p:spPr>
          <a:xfrm>
            <a:off x="4677395" y="3903858"/>
            <a:ext cx="7485413" cy="2452687"/>
          </a:xfrm>
        </p:spPr>
        <p:txBody>
          <a:bodyPr vert="horz" lIns="91440" tIns="45720" rIns="91440" bIns="45720" rtlCol="0" anchor="ctr">
            <a:normAutofit fontScale="92500" lnSpcReduction="20000"/>
          </a:bodyPr>
          <a:lstStyle/>
          <a:p>
            <a:r>
              <a:rPr lang="en-US" sz="1900" b="1" dirty="0" err="1">
                <a:solidFill>
                  <a:srgbClr val="0070C0"/>
                </a:solidFill>
              </a:rPr>
              <a:t>Δι</a:t>
            </a:r>
            <a:r>
              <a:rPr lang="en-US" sz="1900" b="1" dirty="0">
                <a:solidFill>
                  <a:srgbClr val="0070C0"/>
                </a:solidFill>
              </a:rPr>
              <a:t>αδικασία Δ-9.2: Έλεγχος αρχείων</a:t>
            </a:r>
          </a:p>
          <a:p>
            <a:r>
              <a:rPr lang="en-US" sz="2000" b="1" dirty="0" err="1"/>
              <a:t>Βήμ</a:t>
            </a:r>
            <a:r>
              <a:rPr lang="en-US" sz="2000" b="1" dirty="0"/>
              <a:t>ατα Υλοποίησης:</a:t>
            </a:r>
          </a:p>
          <a:p>
            <a:pPr marL="342900" indent="-228600">
              <a:buFont typeface="Arial" panose="020B0604020202020204" pitchFamily="34" charset="0"/>
              <a:buChar char="•"/>
            </a:pPr>
            <a:r>
              <a:rPr lang="en-US" sz="2000" dirty="0" err="1"/>
              <a:t>Αν</a:t>
            </a:r>
            <a:r>
              <a:rPr lang="en-US" sz="2000" dirty="0"/>
              <a:t>αγνώριση Αρχείων</a:t>
            </a:r>
          </a:p>
          <a:p>
            <a:pPr marL="342900" indent="-228600">
              <a:buFont typeface="Arial" panose="020B0604020202020204" pitchFamily="34" charset="0"/>
              <a:buChar char="•"/>
            </a:pPr>
            <a:r>
              <a:rPr lang="en-US" sz="2000" dirty="0"/>
              <a:t>Απ</a:t>
            </a:r>
            <a:r>
              <a:rPr lang="en-US" sz="2000" dirty="0" err="1"/>
              <a:t>οθήκευση</a:t>
            </a:r>
            <a:r>
              <a:rPr lang="en-US" sz="2000" dirty="0"/>
              <a:t> – </a:t>
            </a:r>
            <a:r>
              <a:rPr lang="en-US" sz="2000" dirty="0" err="1"/>
              <a:t>Τήρηση</a:t>
            </a:r>
            <a:r>
              <a:rPr lang="en-US" sz="2000" dirty="0"/>
              <a:t> </a:t>
            </a:r>
            <a:r>
              <a:rPr lang="en-US" sz="2000" dirty="0" err="1"/>
              <a:t>Αρχείων</a:t>
            </a:r>
            <a:endParaRPr lang="en-US" sz="2000" dirty="0"/>
          </a:p>
          <a:p>
            <a:pPr marL="342900" indent="-228600">
              <a:buFont typeface="Arial" panose="020B0604020202020204" pitchFamily="34" charset="0"/>
              <a:buChar char="•"/>
            </a:pPr>
            <a:r>
              <a:rPr lang="en-US" sz="2000" dirty="0" err="1"/>
              <a:t>Πρόσ</a:t>
            </a:r>
            <a:r>
              <a:rPr lang="en-US" sz="2000" dirty="0"/>
              <a:t>βαση Αρχείων</a:t>
            </a:r>
          </a:p>
          <a:p>
            <a:pPr marL="342900" indent="-228600">
              <a:buFont typeface="Arial" panose="020B0604020202020204" pitchFamily="34" charset="0"/>
              <a:buChar char="•"/>
            </a:pPr>
            <a:r>
              <a:rPr lang="en-US" sz="2000" dirty="0" err="1"/>
              <a:t>Ασφάλει</a:t>
            </a:r>
            <a:r>
              <a:rPr lang="en-US" sz="2000" dirty="0"/>
              <a:t>α Αρχείων</a:t>
            </a:r>
          </a:p>
          <a:p>
            <a:r>
              <a:rPr lang="en-US" sz="2000" b="1" dirty="0" err="1"/>
              <a:t>Τεκμηρίωση</a:t>
            </a:r>
            <a:r>
              <a:rPr lang="en-US" sz="2000" b="1" dirty="0"/>
              <a:t>: </a:t>
            </a:r>
            <a:r>
              <a:rPr lang="en-US" sz="2000" dirty="0" err="1"/>
              <a:t>Δεν</a:t>
            </a:r>
            <a:r>
              <a:rPr lang="en-US" sz="2000" dirty="0"/>
              <a:t> απα</a:t>
            </a:r>
            <a:r>
              <a:rPr lang="en-US" sz="2000" dirty="0" err="1"/>
              <a:t>ιτείτ</a:t>
            </a:r>
            <a:r>
              <a:rPr lang="en-US" sz="2000" dirty="0"/>
              <a:t>αι</a:t>
            </a:r>
            <a:endParaRPr lang="en-US" sz="2000" b="1" dirty="0"/>
          </a:p>
        </p:txBody>
      </p:sp>
      <p:sp>
        <p:nvSpPr>
          <p:cNvPr id="4" name="Rectangle 10">
            <a:extLst>
              <a:ext uri="{FF2B5EF4-FFF2-40B4-BE49-F238E27FC236}">
                <a16:creationId xmlns:a16="http://schemas.microsoft.com/office/drawing/2014/main" id="{71852058-A2AD-4645-8B15-5769067649EC}"/>
              </a:ext>
            </a:extLst>
          </p:cNvPr>
          <p:cNvSpPr>
            <a:spLocks noChangeArrowheads="1"/>
          </p:cNvSpPr>
          <p:nvPr/>
        </p:nvSpPr>
        <p:spPr bwMode="auto">
          <a:xfrm>
            <a:off x="153989"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2" name="Rectangle 12">
            <a:extLst>
              <a:ext uri="{FF2B5EF4-FFF2-40B4-BE49-F238E27FC236}">
                <a16:creationId xmlns:a16="http://schemas.microsoft.com/office/drawing/2014/main" id="{7B12522A-4E40-4791-84C9-D0679259B3B7}"/>
              </a:ext>
            </a:extLst>
          </p:cNvPr>
          <p:cNvSpPr>
            <a:spLocks noChangeArrowheads="1"/>
          </p:cNvSpPr>
          <p:nvPr/>
        </p:nvSpPr>
        <p:spPr bwMode="auto">
          <a:xfrm>
            <a:off x="5390458" y="3588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254537426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3D30-817B-41D4-BC16-AC135C42B75F}"/>
              </a:ext>
            </a:extLst>
          </p:cNvPr>
          <p:cNvSpPr>
            <a:spLocks noGrp="1"/>
          </p:cNvSpPr>
          <p:nvPr>
            <p:ph type="title"/>
          </p:nvPr>
        </p:nvSpPr>
        <p:spPr>
          <a:xfrm>
            <a:off x="253651" y="91723"/>
            <a:ext cx="11372850" cy="895350"/>
          </a:xfrm>
        </p:spPr>
        <p:txBody>
          <a:bodyPr>
            <a:normAutofit/>
          </a:bodyPr>
          <a:lstStyle/>
          <a:p>
            <a:r>
              <a:rPr lang="el-GR" sz="3200" dirty="0"/>
              <a:t>Το αποτύπωμά μας</a:t>
            </a:r>
          </a:p>
        </p:txBody>
      </p:sp>
      <p:pic>
        <p:nvPicPr>
          <p:cNvPr id="28" name="Picture 27">
            <a:extLst>
              <a:ext uri="{FF2B5EF4-FFF2-40B4-BE49-F238E27FC236}">
                <a16:creationId xmlns:a16="http://schemas.microsoft.com/office/drawing/2014/main" id="{113176FE-4C1F-4958-AC7F-46266289A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502" y="1766552"/>
            <a:ext cx="5408771" cy="3871950"/>
          </a:xfrm>
          <a:prstGeom prst="rect">
            <a:avLst/>
          </a:prstGeom>
        </p:spPr>
      </p:pic>
      <p:sp>
        <p:nvSpPr>
          <p:cNvPr id="29" name="Rectangle 28">
            <a:extLst>
              <a:ext uri="{FF2B5EF4-FFF2-40B4-BE49-F238E27FC236}">
                <a16:creationId xmlns:a16="http://schemas.microsoft.com/office/drawing/2014/main" id="{6E8DEAF9-E25A-4DF4-BA34-DD706DC0BFB9}"/>
              </a:ext>
            </a:extLst>
          </p:cNvPr>
          <p:cNvSpPr/>
          <p:nvPr/>
        </p:nvSpPr>
        <p:spPr>
          <a:xfrm>
            <a:off x="4596450" y="3429000"/>
            <a:ext cx="3122138" cy="61555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 95 + </a:t>
            </a:r>
            <a:r>
              <a:rPr kumimoji="0" lang="el-GR" sz="20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Εργαζόμενοι</a:t>
            </a:r>
            <a:endParaRPr kumimoji="0" lang="en-US" sz="20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lumMod val="75000"/>
                    <a:lumOff val="25000"/>
                  </a:prstClr>
                </a:solidFill>
                <a:effectLst/>
                <a:uLnTx/>
                <a:uFillTx/>
                <a:latin typeface="Segoe UI Semibold" panose="020B0702040204020203" pitchFamily="34" charset="0"/>
                <a:ea typeface="+mn-ea"/>
                <a:cs typeface="Segoe UI Semibold" panose="020B0702040204020203" pitchFamily="34" charset="0"/>
              </a:rPr>
              <a:t>σε Ελλάδα και Κύπρο</a:t>
            </a:r>
          </a:p>
        </p:txBody>
      </p:sp>
      <p:sp>
        <p:nvSpPr>
          <p:cNvPr id="30" name="Rectangle 29">
            <a:extLst>
              <a:ext uri="{FF2B5EF4-FFF2-40B4-BE49-F238E27FC236}">
                <a16:creationId xmlns:a16="http://schemas.microsoft.com/office/drawing/2014/main" id="{0ABBA7B0-C6AD-4401-A3AF-4E07F22E6F0B}"/>
              </a:ext>
            </a:extLst>
          </p:cNvPr>
          <p:cNvSpPr/>
          <p:nvPr/>
        </p:nvSpPr>
        <p:spPr>
          <a:xfrm>
            <a:off x="440824" y="1569635"/>
            <a:ext cx="2664063" cy="646331"/>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34B4E4"/>
                </a:solidFill>
                <a:effectLst/>
                <a:uLnTx/>
                <a:uFillTx/>
                <a:latin typeface="Segoe UI" panose="020B0502040204020203" pitchFamily="34" charset="0"/>
                <a:ea typeface="+mn-ea"/>
                <a:cs typeface="Segoe UI" panose="020B0502040204020203" pitchFamily="34" charset="0"/>
              </a:rPr>
              <a:t>2</a:t>
            </a:r>
            <a:r>
              <a:rPr lang="en-GB" b="1" dirty="0">
                <a:solidFill>
                  <a:srgbClr val="34B4E4"/>
                </a:solidFill>
                <a:latin typeface="Segoe UI" panose="020B0502040204020203" pitchFamily="34" charset="0"/>
                <a:cs typeface="Segoe UI" panose="020B0502040204020203" pitchFamily="34" charset="0"/>
              </a:rPr>
              <a:t>8</a:t>
            </a:r>
            <a:r>
              <a:rPr kumimoji="0" lang="el-GR" sz="1800" b="1" i="0" u="none" strike="noStrike" kern="1200" cap="none" spc="0" normalizeH="0" baseline="0" noProof="0" dirty="0">
                <a:ln>
                  <a:noFill/>
                </a:ln>
                <a:solidFill>
                  <a:srgbClr val="34B4E4"/>
                </a:solidFill>
                <a:effectLst/>
                <a:uLnTx/>
                <a:uFillTx/>
                <a:latin typeface="Segoe UI" panose="020B0502040204020203" pitchFamily="34" charset="0"/>
                <a:ea typeface="+mn-ea"/>
                <a:cs typeface="Segoe UI" panose="020B0502040204020203" pitchFamily="34" charset="0"/>
              </a:rPr>
              <a:t> χρόνια λειτουργίας</a:t>
            </a:r>
            <a:endParaRPr kumimoji="0" lang="en-US" sz="1800" b="1" i="0" u="none" strike="noStrike" kern="1200" cap="none" spc="0" normalizeH="0" baseline="0" noProof="0" dirty="0">
              <a:ln>
                <a:noFill/>
              </a:ln>
              <a:solidFill>
                <a:srgbClr val="34B4E4"/>
              </a:solidFill>
              <a:effectLst/>
              <a:uLnTx/>
              <a:uFillTx/>
              <a:latin typeface="Segoe UI" panose="020B0502040204020203" pitchFamily="34" charset="0"/>
              <a:ea typeface="+mn-ea"/>
              <a:cs typeface="Segoe UI" panose="020B0502040204020203"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34B4E4"/>
              </a:solidFill>
              <a:effectLst/>
              <a:uLnTx/>
              <a:uFillTx/>
              <a:latin typeface="Segoe UI Semibold" panose="020B0702040204020203" pitchFamily="34" charset="0"/>
              <a:ea typeface="+mn-ea"/>
              <a:cs typeface="Segoe UI Semibold" panose="020B0702040204020203" pitchFamily="34" charset="0"/>
            </a:endParaRPr>
          </a:p>
        </p:txBody>
      </p:sp>
      <p:sp>
        <p:nvSpPr>
          <p:cNvPr id="31" name="Rectangle 30">
            <a:extLst>
              <a:ext uri="{FF2B5EF4-FFF2-40B4-BE49-F238E27FC236}">
                <a16:creationId xmlns:a16="http://schemas.microsoft.com/office/drawing/2014/main" id="{008E7C4B-E7C5-4F92-B125-67A4C9DF26D6}"/>
              </a:ext>
            </a:extLst>
          </p:cNvPr>
          <p:cNvSpPr/>
          <p:nvPr/>
        </p:nvSpPr>
        <p:spPr>
          <a:xfrm>
            <a:off x="9273092" y="1120221"/>
            <a:ext cx="2682493"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rPr>
              <a:t>1.300+ </a:t>
            </a:r>
            <a:r>
              <a:rPr kumimoji="0" lang="el-GR" sz="1600" b="0"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rPr>
              <a:t>πελάτες,</a:t>
            </a:r>
            <a:endParaRPr kumimoji="0" lang="en-US" sz="1600" b="0"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rPr>
              <a:t>44</a:t>
            </a:r>
            <a:r>
              <a:rPr kumimoji="0" lang="en-US" sz="1600" b="0"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rPr>
              <a:t> </a:t>
            </a:r>
            <a:r>
              <a:rPr kumimoji="0" lang="el-GR" sz="1600" b="0"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rPr>
              <a:t> από τις </a:t>
            </a:r>
            <a:r>
              <a:rPr kumimoji="0" lang="en-US" sz="1600" b="1"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rPr>
              <a:t>Top 100 </a:t>
            </a:r>
            <a:r>
              <a:rPr kumimoji="0" lang="el-GR" sz="1600" b="1"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rPr>
              <a:t>εταιρείες </a:t>
            </a:r>
            <a:r>
              <a:rPr kumimoji="0" lang="el-GR" sz="1600" b="0"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rPr>
              <a:t>της λίστας </a:t>
            </a:r>
            <a:r>
              <a:rPr kumimoji="0" lang="en-US" sz="1600" b="1"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rPr>
              <a:t>Forbes</a:t>
            </a:r>
            <a:r>
              <a:rPr kumimoji="0" lang="el-GR" sz="1600" b="1"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rPr>
              <a:t> </a:t>
            </a:r>
            <a:r>
              <a:rPr kumimoji="0" lang="el-GR" sz="1600" b="0"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rPr>
              <a:t>είναι πελάτες μας</a:t>
            </a:r>
            <a:r>
              <a:rPr kumimoji="0" lang="en-US" sz="1600" b="1"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rPr>
              <a:t> </a:t>
            </a:r>
            <a:endParaRPr kumimoji="0" lang="en-US" sz="1600" b="0"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endParaRPr>
          </a:p>
        </p:txBody>
      </p:sp>
      <p:sp>
        <p:nvSpPr>
          <p:cNvPr id="32" name="Rectangle 31">
            <a:extLst>
              <a:ext uri="{FF2B5EF4-FFF2-40B4-BE49-F238E27FC236}">
                <a16:creationId xmlns:a16="http://schemas.microsoft.com/office/drawing/2014/main" id="{A1C91A53-BA0C-4D7B-A024-A83C01B0EA96}"/>
              </a:ext>
            </a:extLst>
          </p:cNvPr>
          <p:cNvSpPr/>
          <p:nvPr/>
        </p:nvSpPr>
        <p:spPr>
          <a:xfrm>
            <a:off x="9405679" y="3447984"/>
            <a:ext cx="2682493"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9700"/>
                </a:solidFill>
                <a:effectLst/>
                <a:uLnTx/>
                <a:uFillTx/>
                <a:latin typeface="Segoe UI" panose="020B0502040204020203" pitchFamily="34" charset="0"/>
                <a:ea typeface="+mn-ea"/>
                <a:cs typeface="Segoe UI" panose="020B0502040204020203" pitchFamily="34" charset="0"/>
              </a:rPr>
              <a:t>3.500</a:t>
            </a:r>
            <a:r>
              <a:rPr kumimoji="0" lang="el-GR" sz="1800" b="1" i="0" u="none" strike="noStrike" kern="1200" cap="none" spc="0" normalizeH="0" baseline="0" noProof="0" dirty="0">
                <a:ln>
                  <a:noFill/>
                </a:ln>
                <a:solidFill>
                  <a:srgbClr val="FF9700"/>
                </a:solidFill>
                <a:effectLst/>
                <a:uLnTx/>
                <a:uFillTx/>
                <a:latin typeface="Segoe UI" panose="020B0502040204020203" pitchFamily="34" charset="0"/>
                <a:ea typeface="+mn-ea"/>
                <a:cs typeface="Segoe UI" panose="020B0502040204020203" pitchFamily="34" charset="0"/>
              </a:rPr>
              <a:t>+ </a:t>
            </a:r>
            <a:r>
              <a:rPr kumimoji="0" lang="el-GR" sz="1800" b="0" i="0" u="none" strike="noStrike" kern="1200" cap="none" spc="0" normalizeH="0" baseline="0" noProof="0" dirty="0">
                <a:ln>
                  <a:noFill/>
                </a:ln>
                <a:solidFill>
                  <a:srgbClr val="FF9700"/>
                </a:solidFill>
                <a:effectLst/>
                <a:uLnTx/>
                <a:uFillTx/>
                <a:latin typeface="Segoe UI" panose="020B0502040204020203" pitchFamily="34" charset="0"/>
                <a:ea typeface="+mn-ea"/>
                <a:cs typeface="Segoe UI" panose="020B0502040204020203" pitchFamily="34" charset="0"/>
              </a:rPr>
              <a:t>πιστοποιήσεις σε </a:t>
            </a:r>
            <a:r>
              <a:rPr kumimoji="0" lang="el-GR" sz="1800" b="1" i="0" u="none" strike="noStrike" kern="1200" cap="none" spc="0" normalizeH="0" baseline="0" noProof="0" dirty="0">
                <a:ln>
                  <a:noFill/>
                </a:ln>
                <a:solidFill>
                  <a:srgbClr val="FF9700"/>
                </a:solidFill>
                <a:effectLst/>
                <a:uLnTx/>
                <a:uFillTx/>
                <a:latin typeface="Segoe UI" panose="020B0502040204020203" pitchFamily="34" charset="0"/>
                <a:ea typeface="+mn-ea"/>
                <a:cs typeface="Segoe UI" panose="020B0502040204020203" pitchFamily="34" charset="0"/>
              </a:rPr>
              <a:t>37 </a:t>
            </a:r>
            <a:r>
              <a:rPr kumimoji="0" lang="el-GR" sz="1800" b="0" i="0" u="none" strike="noStrike" kern="1200" cap="none" spc="0" normalizeH="0" baseline="0" noProof="0" dirty="0">
                <a:ln>
                  <a:noFill/>
                </a:ln>
                <a:solidFill>
                  <a:srgbClr val="FF9700"/>
                </a:solidFill>
                <a:effectLst/>
                <a:uLnTx/>
                <a:uFillTx/>
                <a:latin typeface="Segoe UI" panose="020B0502040204020203" pitchFamily="34" charset="0"/>
                <a:ea typeface="+mn-ea"/>
                <a:cs typeface="Segoe UI" panose="020B0502040204020203" pitchFamily="34" charset="0"/>
              </a:rPr>
              <a:t>διαφορετικά</a:t>
            </a:r>
            <a:br>
              <a:rPr kumimoji="0" lang="en-US" sz="1800" b="1" i="0" u="none" strike="noStrike" kern="1200" cap="none" spc="0" normalizeH="0" baseline="0" noProof="0" dirty="0">
                <a:ln>
                  <a:noFill/>
                </a:ln>
                <a:solidFill>
                  <a:srgbClr val="FF9700"/>
                </a:solidFill>
                <a:effectLst/>
                <a:uLnTx/>
                <a:uFillTx/>
                <a:latin typeface="Segoe UI" panose="020B0502040204020203" pitchFamily="34" charset="0"/>
                <a:ea typeface="+mn-ea"/>
                <a:cs typeface="Segoe UI" panose="020B0502040204020203" pitchFamily="34" charset="0"/>
              </a:rPr>
            </a:br>
            <a:r>
              <a:rPr kumimoji="0" lang="el-GR" sz="1800" b="1" i="0" u="none" strike="noStrike" kern="1200" cap="none" spc="0" normalizeH="0" baseline="0" noProof="0" dirty="0">
                <a:ln>
                  <a:noFill/>
                </a:ln>
                <a:solidFill>
                  <a:srgbClr val="FF9700"/>
                </a:solidFill>
                <a:effectLst/>
                <a:uLnTx/>
                <a:uFillTx/>
                <a:latin typeface="Segoe UI" panose="020B0502040204020203" pitchFamily="34" charset="0"/>
                <a:ea typeface="+mn-ea"/>
                <a:cs typeface="Segoe UI" panose="020B0502040204020203" pitchFamily="34" charset="0"/>
              </a:rPr>
              <a:t>ISO </a:t>
            </a:r>
            <a:r>
              <a:rPr kumimoji="0" lang="en-US" sz="1800" b="1" i="0" u="none" strike="noStrike" kern="1200" cap="none" spc="0" normalizeH="0" baseline="0" noProof="0" dirty="0">
                <a:ln>
                  <a:noFill/>
                </a:ln>
                <a:solidFill>
                  <a:srgbClr val="FF9700"/>
                </a:solidFill>
                <a:effectLst/>
                <a:uLnTx/>
                <a:uFillTx/>
                <a:latin typeface="Segoe UI" panose="020B0502040204020203" pitchFamily="34" charset="0"/>
                <a:ea typeface="+mn-ea"/>
                <a:cs typeface="Segoe UI" panose="020B0502040204020203" pitchFamily="34" charset="0"/>
              </a:rPr>
              <a:t>standards</a:t>
            </a:r>
            <a:endParaRPr kumimoji="0" lang="el-GR" sz="1800" b="1" i="0" u="none" strike="noStrike" kern="1200" cap="none" spc="0" normalizeH="0" baseline="0" noProof="0" dirty="0">
              <a:ln>
                <a:noFill/>
              </a:ln>
              <a:solidFill>
                <a:srgbClr val="FF9700"/>
              </a:solidFill>
              <a:effectLst/>
              <a:uLnTx/>
              <a:uFillTx/>
              <a:latin typeface="Segoe UI" panose="020B0502040204020203" pitchFamily="34" charset="0"/>
              <a:ea typeface="+mn-ea"/>
              <a:cs typeface="Segoe UI" panose="020B0502040204020203" pitchFamily="34" charset="0"/>
            </a:endParaRPr>
          </a:p>
        </p:txBody>
      </p:sp>
      <p:sp>
        <p:nvSpPr>
          <p:cNvPr id="33" name="Rectangle 32">
            <a:extLst>
              <a:ext uri="{FF2B5EF4-FFF2-40B4-BE49-F238E27FC236}">
                <a16:creationId xmlns:a16="http://schemas.microsoft.com/office/drawing/2014/main" id="{6005FB68-EF47-4E3A-AD95-60121041D5B7}"/>
              </a:ext>
            </a:extLst>
          </p:cNvPr>
          <p:cNvSpPr/>
          <p:nvPr/>
        </p:nvSpPr>
        <p:spPr>
          <a:xfrm>
            <a:off x="84778" y="3447984"/>
            <a:ext cx="2682493" cy="92333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9700"/>
                </a:solidFill>
                <a:effectLst/>
                <a:uLnTx/>
                <a:uFillTx/>
                <a:latin typeface="Segoe UI" panose="020B0502040204020203" pitchFamily="34" charset="0"/>
                <a:ea typeface="+mn-ea"/>
                <a:cs typeface="Segoe UI" panose="020B0502040204020203" pitchFamily="34" charset="0"/>
              </a:rPr>
              <a:t>26% </a:t>
            </a:r>
            <a:r>
              <a:rPr kumimoji="0" lang="el-GR" sz="1800" b="0" i="0" u="none" strike="noStrike" kern="1200" cap="none" spc="0" normalizeH="0" baseline="0" noProof="0" dirty="0">
                <a:ln>
                  <a:noFill/>
                </a:ln>
                <a:solidFill>
                  <a:srgbClr val="FF9700"/>
                </a:solidFill>
                <a:effectLst/>
                <a:uLnTx/>
                <a:uFillTx/>
                <a:latin typeface="Segoe UI" panose="020B0502040204020203" pitchFamily="34" charset="0"/>
                <a:ea typeface="+mn-ea"/>
                <a:cs typeface="Segoe UI" panose="020B0502040204020203" pitchFamily="34" charset="0"/>
              </a:rPr>
              <a:t>μέσος όρος ανάπτυξης κατά τα </a:t>
            </a:r>
            <a:r>
              <a:rPr kumimoji="0" lang="en-US" sz="1800" b="1" i="0" u="none" strike="noStrike" kern="1200" cap="none" spc="0" normalizeH="0" baseline="0" noProof="0" dirty="0">
                <a:ln>
                  <a:noFill/>
                </a:ln>
                <a:solidFill>
                  <a:srgbClr val="FF9700"/>
                </a:solidFill>
                <a:effectLst/>
                <a:uLnTx/>
                <a:uFillTx/>
                <a:latin typeface="Segoe UI" panose="020B0502040204020203" pitchFamily="34" charset="0"/>
                <a:ea typeface="+mn-ea"/>
                <a:cs typeface="Segoe UI" panose="020B0502040204020203" pitchFamily="34" charset="0"/>
              </a:rPr>
              <a:t>4 </a:t>
            </a:r>
            <a:r>
              <a:rPr kumimoji="0" lang="el-GR" sz="1800" b="1" i="0" u="none" strike="noStrike" kern="1200" cap="none" spc="0" normalizeH="0" baseline="0" noProof="0" dirty="0">
                <a:ln>
                  <a:noFill/>
                </a:ln>
                <a:solidFill>
                  <a:srgbClr val="FF9700"/>
                </a:solidFill>
                <a:effectLst/>
                <a:uLnTx/>
                <a:uFillTx/>
                <a:latin typeface="Segoe UI" panose="020B0502040204020203" pitchFamily="34" charset="0"/>
                <a:ea typeface="+mn-ea"/>
                <a:cs typeface="Segoe UI" panose="020B0502040204020203" pitchFamily="34" charset="0"/>
              </a:rPr>
              <a:t>τελευταία χρόνια</a:t>
            </a:r>
          </a:p>
        </p:txBody>
      </p:sp>
      <p:sp>
        <p:nvSpPr>
          <p:cNvPr id="34" name="Rectangle 33">
            <a:extLst>
              <a:ext uri="{FF2B5EF4-FFF2-40B4-BE49-F238E27FC236}">
                <a16:creationId xmlns:a16="http://schemas.microsoft.com/office/drawing/2014/main" id="{7A413B29-6C23-4A55-B734-AC16A51B5F2B}"/>
              </a:ext>
            </a:extLst>
          </p:cNvPr>
          <p:cNvSpPr/>
          <p:nvPr/>
        </p:nvSpPr>
        <p:spPr>
          <a:xfrm>
            <a:off x="1122164" y="5288567"/>
            <a:ext cx="1982723" cy="646331"/>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rPr>
              <a:t>	</a:t>
            </a:r>
            <a:r>
              <a:rPr kumimoji="0" lang="en-US" sz="1800" b="1"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rPr>
              <a:t>€</a:t>
            </a:r>
            <a:r>
              <a:rPr kumimoji="0" lang="en-GB" sz="1800" b="1"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rPr>
              <a:t>5 </a:t>
            </a:r>
            <a:r>
              <a:rPr kumimoji="0" lang="el-GR" sz="1800" b="1"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rPr>
              <a:t>εκατ</a:t>
            </a:r>
            <a:r>
              <a:rPr kumimoji="0" lang="el-GR" sz="1800" b="0"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rPr>
              <a:t>. τζίρος</a:t>
            </a:r>
            <a:endParaRPr kumimoji="0" lang="en-US" sz="1800" b="0"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rPr>
              <a:t>το 20</a:t>
            </a:r>
            <a:r>
              <a:rPr kumimoji="0" lang="en-US" sz="1800" b="1"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rPr>
              <a:t>2</a:t>
            </a:r>
            <a:r>
              <a:rPr lang="en-GB" b="1" dirty="0">
                <a:solidFill>
                  <a:srgbClr val="707173"/>
                </a:solidFill>
                <a:latin typeface="Segoe UI" panose="020B0502040204020203" pitchFamily="34" charset="0"/>
                <a:cs typeface="Segoe UI" panose="020B0502040204020203" pitchFamily="34" charset="0"/>
              </a:rPr>
              <a:t>2</a:t>
            </a:r>
            <a:endParaRPr kumimoji="0" lang="el-GR" sz="1800" b="1"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endParaRPr>
          </a:p>
        </p:txBody>
      </p:sp>
      <p:sp>
        <p:nvSpPr>
          <p:cNvPr id="35" name="Rectangle 34">
            <a:extLst>
              <a:ext uri="{FF2B5EF4-FFF2-40B4-BE49-F238E27FC236}">
                <a16:creationId xmlns:a16="http://schemas.microsoft.com/office/drawing/2014/main" id="{D5BF5AFC-D4BB-493F-815F-5F88A30C2641}"/>
              </a:ext>
            </a:extLst>
          </p:cNvPr>
          <p:cNvSpPr/>
          <p:nvPr/>
        </p:nvSpPr>
        <p:spPr>
          <a:xfrm>
            <a:off x="8883798" y="5288568"/>
            <a:ext cx="2186038"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34B4E4"/>
                </a:solidFill>
                <a:effectLst/>
                <a:uLnTx/>
                <a:uFillTx/>
                <a:latin typeface="Segoe UI" panose="020B0502040204020203" pitchFamily="34" charset="0"/>
                <a:ea typeface="+mn-ea"/>
                <a:cs typeface="Segoe UI" panose="020B0502040204020203" pitchFamily="34" charset="0"/>
              </a:rPr>
              <a:t>4.000+ </a:t>
            </a:r>
            <a:br>
              <a:rPr kumimoji="0" lang="en-US" sz="1800" b="1" i="0" u="none" strike="noStrike" kern="1200" cap="none" spc="0" normalizeH="0" baseline="0" noProof="0" dirty="0">
                <a:ln>
                  <a:noFill/>
                </a:ln>
                <a:solidFill>
                  <a:srgbClr val="34B4E4"/>
                </a:solidFill>
                <a:effectLst/>
                <a:uLnTx/>
                <a:uFillTx/>
                <a:latin typeface="Segoe UI" panose="020B0502040204020203" pitchFamily="34" charset="0"/>
                <a:ea typeface="+mn-ea"/>
                <a:cs typeface="Segoe UI" panose="020B0502040204020203" pitchFamily="34" charset="0"/>
              </a:rPr>
            </a:br>
            <a:r>
              <a:rPr kumimoji="0" lang="en-US" sz="1800" b="0" i="0" u="none" strike="noStrike" kern="1200" cap="none" spc="0" normalizeH="0" baseline="0" noProof="0" dirty="0">
                <a:ln>
                  <a:noFill/>
                </a:ln>
                <a:solidFill>
                  <a:srgbClr val="34B4E4"/>
                </a:solidFill>
                <a:effectLst/>
                <a:uLnTx/>
                <a:uFillTx/>
                <a:latin typeface="Segoe UI" panose="020B0502040204020203" pitchFamily="34" charset="0"/>
                <a:ea typeface="+mn-ea"/>
                <a:cs typeface="Segoe UI" panose="020B0502040204020203" pitchFamily="34" charset="0"/>
              </a:rPr>
              <a:t>consulting</a:t>
            </a:r>
            <a:r>
              <a:rPr kumimoji="0" lang="el-GR" sz="1800" b="0" i="0" u="none" strike="noStrike" kern="1200" cap="none" spc="0" normalizeH="0" baseline="0" noProof="0" dirty="0">
                <a:ln>
                  <a:noFill/>
                </a:ln>
                <a:solidFill>
                  <a:srgbClr val="34B4E4"/>
                </a:solidFill>
                <a:effectLst/>
                <a:uLnTx/>
                <a:uFillTx/>
                <a:latin typeface="Segoe UI" panose="020B0502040204020203" pitchFamily="34" charset="0"/>
                <a:ea typeface="+mn-ea"/>
                <a:cs typeface="Segoe UI" panose="020B0502040204020203" pitchFamily="34" charset="0"/>
              </a:rPr>
              <a:t> &amp; </a:t>
            </a:r>
            <a:r>
              <a:rPr kumimoji="0" lang="el-GR" sz="1800" b="0" i="0" u="none" strike="noStrike" kern="1200" cap="none" spc="0" normalizeH="0" baseline="0" noProof="0" dirty="0" err="1">
                <a:ln>
                  <a:noFill/>
                </a:ln>
                <a:solidFill>
                  <a:srgbClr val="34B4E4"/>
                </a:solidFill>
                <a:effectLst/>
                <a:uLnTx/>
                <a:uFillTx/>
                <a:latin typeface="Segoe UI" panose="020B0502040204020203" pitchFamily="34" charset="0"/>
                <a:ea typeface="+mn-ea"/>
                <a:cs typeface="Segoe UI" panose="020B0502040204020203" pitchFamily="34" charset="0"/>
              </a:rPr>
              <a:t>ΙΤ</a:t>
            </a:r>
            <a:r>
              <a:rPr kumimoji="0" lang="en-US" sz="1800" b="0" i="0" u="none" strike="noStrike" kern="1200" cap="none" spc="0" normalizeH="0" baseline="0" noProof="0" dirty="0">
                <a:ln>
                  <a:noFill/>
                </a:ln>
                <a:solidFill>
                  <a:srgbClr val="34B4E4"/>
                </a:solidFill>
                <a:effectLst/>
                <a:uLnTx/>
                <a:uFillTx/>
                <a:latin typeface="Segoe UI" panose="020B0502040204020203" pitchFamily="34" charset="0"/>
                <a:ea typeface="+mn-ea"/>
                <a:cs typeface="Segoe UI" panose="020B0502040204020203" pitchFamily="34" charset="0"/>
              </a:rPr>
              <a:t> projects </a:t>
            </a:r>
            <a:endParaRPr kumimoji="0" lang="el-GR" sz="1800" b="0" i="0" u="none" strike="noStrike" kern="1200" cap="none" spc="0" normalizeH="0" baseline="0" noProof="0" dirty="0">
              <a:ln>
                <a:noFill/>
              </a:ln>
              <a:solidFill>
                <a:srgbClr val="34B4E4"/>
              </a:solidFill>
              <a:effectLst/>
              <a:uLnTx/>
              <a:uFillTx/>
              <a:latin typeface="Segoe UI" panose="020B0502040204020203" pitchFamily="34" charset="0"/>
              <a:ea typeface="+mn-ea"/>
              <a:cs typeface="Segoe UI" panose="020B0502040204020203" pitchFamily="34" charset="0"/>
            </a:endParaRPr>
          </a:p>
        </p:txBody>
      </p:sp>
      <p:sp>
        <p:nvSpPr>
          <p:cNvPr id="13" name="Rectangle 12">
            <a:extLst>
              <a:ext uri="{FF2B5EF4-FFF2-40B4-BE49-F238E27FC236}">
                <a16:creationId xmlns:a16="http://schemas.microsoft.com/office/drawing/2014/main" id="{1E90C71F-A32E-4E59-B4A5-FD3E2F613198}"/>
              </a:ext>
            </a:extLst>
          </p:cNvPr>
          <p:cNvSpPr/>
          <p:nvPr/>
        </p:nvSpPr>
        <p:spPr>
          <a:xfrm>
            <a:off x="3762311" y="571526"/>
            <a:ext cx="3683830" cy="646331"/>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Segoe UI" panose="020B0502040204020203" pitchFamily="34" charset="0"/>
                <a:ea typeface="+mn-ea"/>
                <a:cs typeface="Segoe UI" panose="020B0502040204020203" pitchFamily="34" charset="0"/>
              </a:rPr>
              <a:t>2,000 </a:t>
            </a:r>
            <a:r>
              <a:rPr kumimoji="0" lang="el-GR" sz="1800" b="1" i="0" u="none" strike="noStrike" kern="1200" cap="none" spc="0" normalizeH="0" baseline="0" noProof="0" dirty="0">
                <a:ln>
                  <a:noFill/>
                </a:ln>
                <a:solidFill>
                  <a:srgbClr val="44546A"/>
                </a:solidFill>
                <a:effectLst/>
                <a:uLnTx/>
                <a:uFillTx/>
                <a:latin typeface="Segoe UI" panose="020B0502040204020203" pitchFamily="34" charset="0"/>
                <a:ea typeface="+mn-ea"/>
                <a:cs typeface="Segoe UI" panose="020B0502040204020203" pitchFamily="34" charset="0"/>
              </a:rPr>
              <a:t>εκπαίδευσης </a:t>
            </a:r>
            <a:endParaRPr kumimoji="0" lang="en-US" sz="1800" b="1" i="0" u="none" strike="noStrike" kern="1200" cap="none" spc="0" normalizeH="0" baseline="0" noProof="0" dirty="0">
              <a:ln>
                <a:noFill/>
              </a:ln>
              <a:solidFill>
                <a:srgbClr val="44546A"/>
              </a:solidFill>
              <a:effectLst/>
              <a:uLnTx/>
              <a:uFillTx/>
              <a:latin typeface="Segoe UI" panose="020B0502040204020203" pitchFamily="34" charset="0"/>
              <a:ea typeface="+mn-ea"/>
              <a:cs typeface="Segoe UI" panose="020B0502040204020203"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44546A"/>
                </a:solidFill>
                <a:effectLst/>
                <a:uLnTx/>
                <a:uFillTx/>
                <a:latin typeface="Segoe UI" panose="020B0502040204020203" pitchFamily="34" charset="0"/>
                <a:ea typeface="+mn-ea"/>
                <a:cs typeface="Segoe UI" panose="020B0502040204020203" pitchFamily="34" charset="0"/>
              </a:rPr>
              <a:t>σε εκπαιδεύσεις εργαζομένων μας</a:t>
            </a:r>
            <a:endParaRPr kumimoji="0" lang="el-GR" sz="1800" b="0" i="0" u="none" strike="noStrike" kern="1200" cap="none" spc="0" normalizeH="0" baseline="0" noProof="0" dirty="0">
              <a:ln>
                <a:noFill/>
              </a:ln>
              <a:solidFill>
                <a:srgbClr val="44546A"/>
              </a:solidFill>
              <a:effectLst/>
              <a:uLnTx/>
              <a:uFillTx/>
              <a:latin typeface="Segoe UI Semibold" panose="020B0702040204020203" pitchFamily="34" charset="0"/>
              <a:ea typeface="+mn-ea"/>
              <a:cs typeface="Segoe UI Semibold" panose="020B0702040204020203" pitchFamily="34" charset="0"/>
            </a:endParaRPr>
          </a:p>
        </p:txBody>
      </p:sp>
      <p:sp>
        <p:nvSpPr>
          <p:cNvPr id="12" name="Rectangle 11">
            <a:extLst>
              <a:ext uri="{FF2B5EF4-FFF2-40B4-BE49-F238E27FC236}">
                <a16:creationId xmlns:a16="http://schemas.microsoft.com/office/drawing/2014/main" id="{C57275B4-A12C-4A0E-8517-5320FE50553E}"/>
              </a:ext>
            </a:extLst>
          </p:cNvPr>
          <p:cNvSpPr/>
          <p:nvPr/>
        </p:nvSpPr>
        <p:spPr>
          <a:xfrm>
            <a:off x="3505003" y="5699316"/>
            <a:ext cx="5089471" cy="92333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44546A"/>
                </a:solidFill>
                <a:effectLst/>
                <a:uLnTx/>
                <a:uFillTx/>
                <a:latin typeface="Segoe UI" panose="020B0502040204020203" pitchFamily="34" charset="0"/>
                <a:ea typeface="+mn-ea"/>
                <a:cs typeface="Segoe UI" panose="020B0502040204020203" pitchFamily="34" charset="0"/>
              </a:rPr>
              <a:t>δραστηριότητα</a:t>
            </a:r>
            <a:r>
              <a:rPr kumimoji="0" lang="en-US" sz="1800" b="1" i="0" u="none" strike="noStrike" kern="1200" cap="none" spc="0" normalizeH="0" baseline="0" noProof="0" dirty="0">
                <a:ln>
                  <a:noFill/>
                </a:ln>
                <a:solidFill>
                  <a:srgbClr val="44546A"/>
                </a:solidFill>
                <a:effectLst/>
                <a:uLnTx/>
                <a:uFillTx/>
                <a:latin typeface="Segoe UI" panose="020B0502040204020203" pitchFamily="34" charset="0"/>
                <a:ea typeface="+mn-ea"/>
                <a:cs typeface="Segoe UI" panose="020B0502040204020203" pitchFamily="34" charset="0"/>
              </a:rPr>
              <a:t> </a:t>
            </a:r>
            <a:r>
              <a:rPr kumimoji="0" lang="el-GR" sz="1800" b="1" i="0" u="none" strike="noStrike" kern="1200" cap="none" spc="0" normalizeH="0" baseline="0" noProof="0" dirty="0">
                <a:ln>
                  <a:noFill/>
                </a:ln>
                <a:solidFill>
                  <a:srgbClr val="44546A"/>
                </a:solidFill>
                <a:effectLst/>
                <a:uLnTx/>
                <a:uFillTx/>
                <a:latin typeface="Segoe UI" panose="020B0502040204020203" pitchFamily="34" charset="0"/>
                <a:ea typeface="+mn-ea"/>
                <a:cs typeface="Segoe UI" panose="020B0502040204020203" pitchFamily="34" charset="0"/>
              </a:rPr>
              <a:t>σε</a:t>
            </a:r>
            <a:r>
              <a:rPr kumimoji="0" lang="en-US" sz="1800" b="1" i="0" u="none" strike="noStrike" kern="1200" cap="none" spc="0" normalizeH="0" baseline="0" noProof="0" dirty="0">
                <a:ln>
                  <a:noFill/>
                </a:ln>
                <a:solidFill>
                  <a:srgbClr val="44546A"/>
                </a:solidFill>
                <a:effectLst/>
                <a:uLnTx/>
                <a:uFillTx/>
                <a:latin typeface="Segoe UI" panose="020B0502040204020203" pitchFamily="34" charset="0"/>
                <a:ea typeface="+mn-ea"/>
                <a:cs typeface="Segoe UI" panose="020B0502040204020203" pitchFamily="34" charset="0"/>
              </a:rPr>
              <a:t> 7 </a:t>
            </a:r>
            <a:r>
              <a:rPr kumimoji="0" lang="el-GR" sz="1800" b="1" i="0" u="none" strike="noStrike" kern="1200" cap="none" spc="0" normalizeH="0" baseline="0" noProof="0" dirty="0">
                <a:ln>
                  <a:noFill/>
                </a:ln>
                <a:solidFill>
                  <a:srgbClr val="44546A"/>
                </a:solidFill>
                <a:effectLst/>
                <a:uLnTx/>
                <a:uFillTx/>
                <a:latin typeface="Segoe UI" panose="020B0502040204020203" pitchFamily="34" charset="0"/>
                <a:ea typeface="+mn-ea"/>
                <a:cs typeface="Segoe UI" panose="020B0502040204020203" pitchFamily="34" charset="0"/>
              </a:rPr>
              <a:t>χώρες: </a:t>
            </a:r>
            <a:endParaRPr kumimoji="0" lang="en-US" sz="1800" b="1" i="0" u="none" strike="noStrike" kern="1200" cap="none" spc="0" normalizeH="0" baseline="0" noProof="0" dirty="0">
              <a:ln>
                <a:noFill/>
              </a:ln>
              <a:solidFill>
                <a:srgbClr val="44546A"/>
              </a:solidFill>
              <a:effectLst/>
              <a:uLnTx/>
              <a:uFillTx/>
              <a:latin typeface="Segoe UI" panose="020B0502040204020203" pitchFamily="34" charset="0"/>
              <a:ea typeface="+mn-ea"/>
              <a:cs typeface="Segoe UI" panose="020B0502040204020203"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44546A"/>
                </a:solidFill>
                <a:effectLst/>
                <a:uLnTx/>
                <a:uFillTx/>
                <a:latin typeface="Segoe UI" panose="020B0502040204020203" pitchFamily="34" charset="0"/>
                <a:ea typeface="+mn-ea"/>
                <a:cs typeface="Segoe UI" panose="020B0502040204020203" pitchFamily="34" charset="0"/>
              </a:rPr>
              <a:t>Γραφεία σε Ελλάδα και Κύπρο,</a:t>
            </a:r>
            <a:r>
              <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mn-ea"/>
                <a:cs typeface="Segoe UI" panose="020B0502040204020203" pitchFamily="34" charset="0"/>
              </a:rPr>
              <a:t> </a:t>
            </a:r>
            <a:r>
              <a:rPr kumimoji="0" lang="el-GR" sz="1800" b="0" i="0" u="none" strike="noStrike" kern="1200" cap="none" spc="0" normalizeH="0" baseline="0" noProof="0" dirty="0">
                <a:ln>
                  <a:noFill/>
                </a:ln>
                <a:solidFill>
                  <a:srgbClr val="44546A"/>
                </a:solidFill>
                <a:effectLst/>
                <a:uLnTx/>
                <a:uFillTx/>
                <a:latin typeface="Segoe UI" panose="020B0502040204020203" pitchFamily="34" charset="0"/>
                <a:ea typeface="+mn-ea"/>
                <a:cs typeface="Segoe UI" panose="020B0502040204020203" pitchFamily="34" charset="0"/>
              </a:rPr>
              <a:t>έργα στο Βέλγιο, Βουλγαρία, Ιταλία</a:t>
            </a:r>
            <a:r>
              <a:rPr kumimoji="0" lang="en-US" sz="1800" b="0" i="0" u="none" strike="noStrike" kern="1200" cap="none" spc="0" normalizeH="0" baseline="0" noProof="0" dirty="0">
                <a:ln>
                  <a:noFill/>
                </a:ln>
                <a:solidFill>
                  <a:srgbClr val="44546A"/>
                </a:solidFill>
                <a:effectLst/>
                <a:uLnTx/>
                <a:uFillTx/>
                <a:latin typeface="Segoe UI" panose="020B0502040204020203" pitchFamily="34" charset="0"/>
                <a:ea typeface="+mn-ea"/>
                <a:cs typeface="Segoe UI" panose="020B0502040204020203" pitchFamily="34" charset="0"/>
              </a:rPr>
              <a:t>,</a:t>
            </a:r>
            <a:r>
              <a:rPr kumimoji="0" lang="el-GR" sz="1800" b="0" i="0" u="none" strike="noStrike" kern="1200" cap="none" spc="0" normalizeH="0" baseline="0" noProof="0" dirty="0">
                <a:ln>
                  <a:noFill/>
                </a:ln>
                <a:solidFill>
                  <a:srgbClr val="44546A"/>
                </a:solidFill>
                <a:effectLst/>
                <a:uLnTx/>
                <a:uFillTx/>
                <a:latin typeface="Segoe UI" panose="020B0502040204020203" pitchFamily="34" charset="0"/>
                <a:ea typeface="+mn-ea"/>
                <a:cs typeface="Segoe UI" panose="020B0502040204020203" pitchFamily="34" charset="0"/>
              </a:rPr>
              <a:t> Πορτογαλία, Ρουμανία</a:t>
            </a:r>
            <a:endParaRPr kumimoji="0" lang="el-GR" sz="1800" b="0" i="0" u="none" strike="noStrike" kern="1200" cap="none" spc="0" normalizeH="0" baseline="0" noProof="0" dirty="0">
              <a:ln>
                <a:noFill/>
              </a:ln>
              <a:solidFill>
                <a:srgbClr val="44546A"/>
              </a:solidFill>
              <a:effectLst/>
              <a:uLnTx/>
              <a:uFillTx/>
              <a:latin typeface="Segoe UI Semibold" panose="020B0702040204020203" pitchFamily="34" charset="0"/>
              <a:ea typeface="+mn-ea"/>
              <a:cs typeface="Segoe UI Semibold" panose="020B0702040204020203" pitchFamily="34" charset="0"/>
            </a:endParaRPr>
          </a:p>
        </p:txBody>
      </p:sp>
      <p:cxnSp>
        <p:nvCxnSpPr>
          <p:cNvPr id="4" name="Straight Connector 3">
            <a:extLst>
              <a:ext uri="{FF2B5EF4-FFF2-40B4-BE49-F238E27FC236}">
                <a16:creationId xmlns:a16="http://schemas.microsoft.com/office/drawing/2014/main" id="{A8919C67-1F4D-495A-B491-E99403E20AA8}"/>
              </a:ext>
            </a:extLst>
          </p:cNvPr>
          <p:cNvCxnSpPr/>
          <p:nvPr/>
        </p:nvCxnSpPr>
        <p:spPr>
          <a:xfrm flipV="1">
            <a:off x="6157519" y="1217857"/>
            <a:ext cx="0" cy="854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934D2E-4657-43AC-A543-66CC8A6E9FEF}"/>
              </a:ext>
            </a:extLst>
          </p:cNvPr>
          <p:cNvCxnSpPr>
            <a:cxnSpLocks/>
          </p:cNvCxnSpPr>
          <p:nvPr/>
        </p:nvCxnSpPr>
        <p:spPr>
          <a:xfrm flipV="1">
            <a:off x="6157519" y="5004564"/>
            <a:ext cx="0" cy="6339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49445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44" name="Rectangle 43">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Τίτλος 1">
            <a:extLst>
              <a:ext uri="{FF2B5EF4-FFF2-40B4-BE49-F238E27FC236}">
                <a16:creationId xmlns:a16="http://schemas.microsoft.com/office/drawing/2014/main" id="{2DC40447-9F92-A649-7404-F10D535618A7}"/>
              </a:ext>
            </a:extLst>
          </p:cNvPr>
          <p:cNvSpPr>
            <a:spLocks noGrp="1"/>
          </p:cNvSpPr>
          <p:nvPr>
            <p:ph type="title"/>
          </p:nvPr>
        </p:nvSpPr>
        <p:spPr>
          <a:xfrm>
            <a:off x="1991485" y="1600200"/>
            <a:ext cx="8201552" cy="2295748"/>
          </a:xfrm>
        </p:spPr>
        <p:txBody>
          <a:bodyPr vert="horz" lIns="91440" tIns="45720" rIns="91440" bIns="45720" rtlCol="0" anchor="b">
            <a:normAutofit/>
          </a:bodyPr>
          <a:lstStyle/>
          <a:p>
            <a:pPr algn="ctr"/>
            <a:r>
              <a:rPr lang="el-GR" sz="4800" kern="1200" dirty="0">
                <a:solidFill>
                  <a:schemeClr val="tx1"/>
                </a:solidFill>
              </a:rPr>
              <a:t>Τι κερδίσαμε</a:t>
            </a:r>
            <a:r>
              <a:rPr lang="en-US" sz="4800" kern="1200" dirty="0">
                <a:solidFill>
                  <a:schemeClr val="tx1"/>
                </a:solidFill>
              </a:rPr>
              <a:t>;</a:t>
            </a:r>
          </a:p>
        </p:txBody>
      </p:sp>
      <p:sp>
        <p:nvSpPr>
          <p:cNvPr id="3" name="Θέση κειμένου 2">
            <a:extLst>
              <a:ext uri="{FF2B5EF4-FFF2-40B4-BE49-F238E27FC236}">
                <a16:creationId xmlns:a16="http://schemas.microsoft.com/office/drawing/2014/main" id="{698D07D2-EC6D-F6C6-4E5A-2545748FFA61}"/>
              </a:ext>
            </a:extLst>
          </p:cNvPr>
          <p:cNvSpPr>
            <a:spLocks noGrp="1"/>
          </p:cNvSpPr>
          <p:nvPr>
            <p:ph type="body" idx="1"/>
          </p:nvPr>
        </p:nvSpPr>
        <p:spPr>
          <a:xfrm>
            <a:off x="1991485" y="4067661"/>
            <a:ext cx="8201552" cy="1118764"/>
          </a:xfrm>
        </p:spPr>
        <p:txBody>
          <a:bodyPr vert="horz" lIns="91440" tIns="45720" rIns="91440" bIns="45720" rtlCol="0" anchor="t">
            <a:normAutofit/>
          </a:bodyPr>
          <a:lstStyle/>
          <a:p>
            <a:pPr algn="ctr"/>
            <a:endParaRPr lang="en-US" sz="2000" kern="1200">
              <a:solidFill>
                <a:schemeClr val="tx1">
                  <a:alpha val="70000"/>
                </a:schemeClr>
              </a:solidFill>
              <a:latin typeface="+mn-lt"/>
              <a:ea typeface="+mn-ea"/>
              <a:cs typeface="+mn-cs"/>
            </a:endParaRPr>
          </a:p>
        </p:txBody>
      </p:sp>
    </p:spTree>
    <p:extLst>
      <p:ext uri="{BB962C8B-B14F-4D97-AF65-F5344CB8AC3E}">
        <p14:creationId xmlns:p14="http://schemas.microsoft.com/office/powerpoint/2010/main" val="2116086343"/>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92"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693" name="Rectangle 2868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09E3BA1-58CD-6D44-B109-B65481F75F5E}"/>
              </a:ext>
            </a:extLst>
          </p:cNvPr>
          <p:cNvSpPr>
            <a:spLocks noGrp="1"/>
          </p:cNvSpPr>
          <p:nvPr>
            <p:ph type="title"/>
          </p:nvPr>
        </p:nvSpPr>
        <p:spPr>
          <a:xfrm>
            <a:off x="6803409" y="762001"/>
            <a:ext cx="4156512" cy="1708244"/>
          </a:xfrm>
        </p:spPr>
        <p:txBody>
          <a:bodyPr vert="horz" lIns="91440" tIns="45720" rIns="91440" bIns="45720" rtlCol="0" anchor="ctr">
            <a:normAutofit/>
          </a:bodyPr>
          <a:lstStyle/>
          <a:p>
            <a:r>
              <a:rPr lang="en-US" sz="4000" dirty="0" err="1"/>
              <a:t>Τι</a:t>
            </a:r>
            <a:r>
              <a:rPr lang="en-US" sz="4000" dirty="0"/>
              <a:t> </a:t>
            </a:r>
            <a:r>
              <a:rPr lang="en-US" sz="4000" dirty="0" err="1"/>
              <a:t>κερδίσ</a:t>
            </a:r>
            <a:r>
              <a:rPr lang="en-US" sz="4000" dirty="0"/>
              <a:t>αμε;</a:t>
            </a:r>
          </a:p>
        </p:txBody>
      </p:sp>
      <p:pic>
        <p:nvPicPr>
          <p:cNvPr id="28674" name="Picture 2" descr="5 Steps To Build A Quality Culture">
            <a:extLst>
              <a:ext uri="{FF2B5EF4-FFF2-40B4-BE49-F238E27FC236}">
                <a16:creationId xmlns:a16="http://schemas.microsoft.com/office/drawing/2014/main" id="{63297CB7-7AE8-D42F-807F-17A0F240A0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96" r="30059" b="-1"/>
          <a:stretch/>
        </p:blipFill>
        <p:spPr bwMode="auto">
          <a:xfrm>
            <a:off x="-1" y="-2"/>
            <a:ext cx="6096001" cy="6858002"/>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2817AF85-01A9-E014-9BD7-6EC8A1A65BF5}"/>
              </a:ext>
            </a:extLst>
          </p:cNvPr>
          <p:cNvSpPr>
            <a:spLocks noGrp="1"/>
          </p:cNvSpPr>
          <p:nvPr>
            <p:ph idx="1"/>
          </p:nvPr>
        </p:nvSpPr>
        <p:spPr>
          <a:xfrm>
            <a:off x="6803408" y="2470245"/>
            <a:ext cx="4613005" cy="3769835"/>
          </a:xfrm>
        </p:spPr>
        <p:txBody>
          <a:bodyPr vert="horz" lIns="91440" tIns="45720" rIns="91440" bIns="45720" rtlCol="0" anchor="ctr">
            <a:normAutofit/>
          </a:bodyPr>
          <a:lstStyle/>
          <a:p>
            <a:pPr>
              <a:buClr>
                <a:srgbClr val="34B4E4"/>
              </a:buClr>
              <a:buFont typeface="Wingdings" panose="05000000000000000000" pitchFamily="2" charset="2"/>
              <a:buChar char="§"/>
            </a:pPr>
            <a:r>
              <a:rPr lang="en-US" sz="2000" dirty="0">
                <a:effectLst/>
              </a:rPr>
              <a:t>Κα</a:t>
            </a:r>
            <a:r>
              <a:rPr lang="en-US" sz="2000" dirty="0" err="1">
                <a:effectLst/>
              </a:rPr>
              <a:t>λύτερη</a:t>
            </a:r>
            <a:r>
              <a:rPr lang="en-US" sz="2000" dirty="0">
                <a:effectLst/>
              </a:rPr>
              <a:t> </a:t>
            </a:r>
            <a:r>
              <a:rPr lang="en-US" sz="2000" dirty="0" err="1">
                <a:effectLst/>
              </a:rPr>
              <a:t>οργάνωση</a:t>
            </a:r>
            <a:endParaRPr lang="en-US" sz="2000" dirty="0">
              <a:effectLst/>
            </a:endParaRPr>
          </a:p>
          <a:p>
            <a:pPr>
              <a:buClr>
                <a:srgbClr val="34B4E4"/>
              </a:buClr>
              <a:buFont typeface="Wingdings" panose="05000000000000000000" pitchFamily="2" charset="2"/>
              <a:buChar char="§"/>
            </a:pPr>
            <a:r>
              <a:rPr lang="en-US" sz="2000" dirty="0">
                <a:effectLst/>
              </a:rPr>
              <a:t>Τα</a:t>
            </a:r>
            <a:r>
              <a:rPr lang="en-US" sz="2000" dirty="0" err="1">
                <a:effectLst/>
              </a:rPr>
              <a:t>χύτερη</a:t>
            </a:r>
            <a:r>
              <a:rPr lang="en-US" sz="2000" dirty="0">
                <a:effectLst/>
              </a:rPr>
              <a:t> &amp; </a:t>
            </a:r>
            <a:r>
              <a:rPr lang="en-US" sz="2000" dirty="0" err="1">
                <a:effectLst/>
              </a:rPr>
              <a:t>ορθότερη</a:t>
            </a:r>
            <a:r>
              <a:rPr lang="en-US" sz="2000" dirty="0">
                <a:effectLst/>
              </a:rPr>
              <a:t> </a:t>
            </a:r>
            <a:r>
              <a:rPr lang="en-US" sz="2000" dirty="0" err="1">
                <a:effectLst/>
              </a:rPr>
              <a:t>λήψη</a:t>
            </a:r>
            <a:r>
              <a:rPr lang="en-US" sz="2000" dirty="0">
                <a:effectLst/>
              </a:rPr>
              <a:t> απ</a:t>
            </a:r>
            <a:r>
              <a:rPr lang="en-US" sz="2000" dirty="0" err="1">
                <a:effectLst/>
              </a:rPr>
              <a:t>οφάσεων</a:t>
            </a:r>
            <a:endParaRPr lang="en-US" sz="2000" dirty="0">
              <a:effectLst/>
            </a:endParaRPr>
          </a:p>
          <a:p>
            <a:pPr>
              <a:buClr>
                <a:srgbClr val="34B4E4"/>
              </a:buClr>
              <a:buFont typeface="Wingdings" panose="05000000000000000000" pitchFamily="2" charset="2"/>
              <a:buChar char="§"/>
            </a:pPr>
            <a:r>
              <a:rPr lang="en-US" sz="2000" dirty="0" err="1">
                <a:effectLst/>
              </a:rPr>
              <a:t>Βελτιστο</a:t>
            </a:r>
            <a:r>
              <a:rPr lang="en-US" sz="2000" dirty="0">
                <a:effectLst/>
              </a:rPr>
              <a:t>ποίηση τρόπου λειτουργίας</a:t>
            </a:r>
          </a:p>
          <a:p>
            <a:pPr marL="114300" indent="-342900">
              <a:buClr>
                <a:srgbClr val="34B4E4"/>
              </a:buClr>
              <a:buFont typeface="Wingdings" panose="05000000000000000000" pitchFamily="2" charset="2"/>
              <a:buChar char="§"/>
            </a:pPr>
            <a:endParaRPr lang="en-US" sz="2000" dirty="0">
              <a:latin typeface="+mn-lt"/>
              <a:cs typeface="+mn-cs"/>
            </a:endParaRPr>
          </a:p>
        </p:txBody>
      </p:sp>
    </p:spTree>
    <p:extLst>
      <p:ext uri="{BB962C8B-B14F-4D97-AF65-F5344CB8AC3E}">
        <p14:creationId xmlns:p14="http://schemas.microsoft.com/office/powerpoint/2010/main" val="2495681377"/>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9"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698" name="Picture 2" descr="How to Inspire Employees to Work - Guide to Retain Employees">
            <a:extLst>
              <a:ext uri="{FF2B5EF4-FFF2-40B4-BE49-F238E27FC236}">
                <a16:creationId xmlns:a16="http://schemas.microsoft.com/office/drawing/2014/main" id="{A995D6AB-EB82-1383-C8FF-727A06D8C4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17" t="4033" r="14121" b="3178"/>
          <a:stretch/>
        </p:blipFill>
        <p:spPr bwMode="auto">
          <a:xfrm>
            <a:off x="20" y="1729116"/>
            <a:ext cx="6501419" cy="5128884"/>
          </a:xfrm>
          <a:prstGeom prst="rect">
            <a:avLst/>
          </a:prstGeom>
          <a:noFill/>
          <a:extLst>
            <a:ext uri="{909E8E84-426E-40DD-AFC4-6F175D3DCCD1}">
              <a14:hiddenFill xmlns:a14="http://schemas.microsoft.com/office/drawing/2010/main">
                <a:solidFill>
                  <a:srgbClr val="FFFFFF"/>
                </a:solidFill>
              </a14:hiddenFill>
            </a:ext>
          </a:extLst>
        </p:spPr>
      </p:pic>
      <p:sp useBgFill="1">
        <p:nvSpPr>
          <p:cNvPr id="29710" name="Rectangle 29704">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09E3BA1-58CD-6D44-B109-B65481F75F5E}"/>
              </a:ext>
            </a:extLst>
          </p:cNvPr>
          <p:cNvSpPr>
            <a:spLocks noGrp="1"/>
          </p:cNvSpPr>
          <p:nvPr>
            <p:ph type="title"/>
          </p:nvPr>
        </p:nvSpPr>
        <p:spPr>
          <a:xfrm>
            <a:off x="761801" y="352766"/>
            <a:ext cx="10591999" cy="1023584"/>
          </a:xfrm>
        </p:spPr>
        <p:txBody>
          <a:bodyPr vert="horz" lIns="91440" tIns="45720" rIns="91440" bIns="45720" rtlCol="0" anchor="ctr">
            <a:normAutofit/>
          </a:bodyPr>
          <a:lstStyle/>
          <a:p>
            <a:r>
              <a:rPr lang="en-US" sz="4000" dirty="0" err="1"/>
              <a:t>Τι</a:t>
            </a:r>
            <a:r>
              <a:rPr lang="en-US" sz="4000" dirty="0"/>
              <a:t> </a:t>
            </a:r>
            <a:r>
              <a:rPr lang="en-US" sz="4000" dirty="0" err="1"/>
              <a:t>κερδίσ</a:t>
            </a:r>
            <a:r>
              <a:rPr lang="en-US" sz="4000" dirty="0"/>
              <a:t>αμε;</a:t>
            </a:r>
          </a:p>
        </p:txBody>
      </p:sp>
      <p:sp>
        <p:nvSpPr>
          <p:cNvPr id="3" name="Θέση περιεχομένου 2">
            <a:extLst>
              <a:ext uri="{FF2B5EF4-FFF2-40B4-BE49-F238E27FC236}">
                <a16:creationId xmlns:a16="http://schemas.microsoft.com/office/drawing/2014/main" id="{2817AF85-01A9-E014-9BD7-6EC8A1A65BF5}"/>
              </a:ext>
            </a:extLst>
          </p:cNvPr>
          <p:cNvSpPr>
            <a:spLocks noGrp="1"/>
          </p:cNvSpPr>
          <p:nvPr>
            <p:ph idx="1"/>
          </p:nvPr>
        </p:nvSpPr>
        <p:spPr>
          <a:xfrm>
            <a:off x="6803408" y="2249766"/>
            <a:ext cx="5323489" cy="4070303"/>
          </a:xfrm>
        </p:spPr>
        <p:txBody>
          <a:bodyPr vert="horz" lIns="91440" tIns="45720" rIns="91440" bIns="45720" rtlCol="0" anchor="ctr">
            <a:normAutofit/>
          </a:bodyPr>
          <a:lstStyle/>
          <a:p>
            <a:pPr>
              <a:buClr>
                <a:schemeClr val="bg2"/>
              </a:buClr>
              <a:buFont typeface="Wingdings" panose="05000000000000000000" pitchFamily="2" charset="2"/>
              <a:buChar char="§"/>
            </a:pPr>
            <a:r>
              <a:rPr lang="en-US" sz="2000" dirty="0">
                <a:effectLst/>
              </a:rPr>
              <a:t>Κα</a:t>
            </a:r>
            <a:r>
              <a:rPr lang="en-US" sz="2000" dirty="0" err="1">
                <a:effectLst/>
              </a:rPr>
              <a:t>λύτερη</a:t>
            </a:r>
            <a:r>
              <a:rPr lang="en-US" sz="2000" dirty="0">
                <a:effectLst/>
              </a:rPr>
              <a:t> α</a:t>
            </a:r>
            <a:r>
              <a:rPr lang="en-US" sz="2000" dirty="0" err="1">
                <a:effectLst/>
              </a:rPr>
              <a:t>ξιο</a:t>
            </a:r>
            <a:r>
              <a:rPr lang="en-US" sz="2000" dirty="0">
                <a:effectLst/>
              </a:rPr>
              <a:t>ποίηση πόρων (χρηματοδοτήσεις, υποδομές, εξοπλισμός, προσωπικό)</a:t>
            </a:r>
          </a:p>
          <a:p>
            <a:pPr>
              <a:buClr>
                <a:schemeClr val="bg2"/>
              </a:buClr>
              <a:buFont typeface="Wingdings" panose="05000000000000000000" pitchFamily="2" charset="2"/>
              <a:buChar char="§"/>
            </a:pPr>
            <a:r>
              <a:rPr lang="en-US" sz="2000" dirty="0" err="1">
                <a:effectLst/>
              </a:rPr>
              <a:t>Βελτίωση</a:t>
            </a:r>
            <a:r>
              <a:rPr lang="en-US" sz="2000" dirty="0">
                <a:effectLst/>
              </a:rPr>
              <a:t> του </a:t>
            </a:r>
            <a:r>
              <a:rPr lang="en-US" sz="2000" dirty="0" err="1">
                <a:effectLst/>
              </a:rPr>
              <a:t>τρό</a:t>
            </a:r>
            <a:r>
              <a:rPr lang="en-US" sz="2000" dirty="0">
                <a:effectLst/>
              </a:rPr>
              <a:t>που ελέγχου των κινδύνων και ευκαιριών</a:t>
            </a:r>
          </a:p>
          <a:p>
            <a:pPr>
              <a:buClr>
                <a:schemeClr val="bg2"/>
              </a:buClr>
              <a:buFont typeface="Wingdings" panose="05000000000000000000" pitchFamily="2" charset="2"/>
              <a:buChar char="§"/>
            </a:pPr>
            <a:r>
              <a:rPr lang="en-US" sz="2000" dirty="0" err="1">
                <a:effectLst/>
              </a:rPr>
              <a:t>Πιο</a:t>
            </a:r>
            <a:r>
              <a:rPr lang="en-US" sz="2000" dirty="0">
                <a:effectLst/>
              </a:rPr>
              <a:t> </a:t>
            </a:r>
            <a:r>
              <a:rPr lang="en-US" sz="2000" dirty="0" err="1">
                <a:effectLst/>
              </a:rPr>
              <a:t>ενεργός</a:t>
            </a:r>
            <a:r>
              <a:rPr lang="en-US" sz="2000" dirty="0">
                <a:effectLst/>
              </a:rPr>
              <a:t> </a:t>
            </a:r>
            <a:r>
              <a:rPr lang="en-US" sz="2000" dirty="0" err="1">
                <a:effectLst/>
              </a:rPr>
              <a:t>συμμετοχή</a:t>
            </a:r>
            <a:r>
              <a:rPr lang="en-US" sz="2000" dirty="0">
                <a:effectLst/>
              </a:rPr>
              <a:t> </a:t>
            </a:r>
            <a:r>
              <a:rPr lang="en-US" sz="2000" dirty="0" err="1">
                <a:effectLst/>
              </a:rPr>
              <a:t>των</a:t>
            </a:r>
            <a:r>
              <a:rPr lang="en-US" sz="2000" dirty="0">
                <a:effectLst/>
              </a:rPr>
              <a:t> </a:t>
            </a:r>
            <a:r>
              <a:rPr lang="en-US" sz="2000" dirty="0" err="1">
                <a:effectLst/>
              </a:rPr>
              <a:t>ενδι</a:t>
            </a:r>
            <a:r>
              <a:rPr lang="en-US" sz="2000" dirty="0">
                <a:effectLst/>
              </a:rPr>
              <a:t>αφερομένων μερών στο σχεδιασμό και στη λήψη των αποφάσεων</a:t>
            </a:r>
            <a:endParaRPr lang="en-US" sz="2000" dirty="0"/>
          </a:p>
          <a:p>
            <a:endParaRPr lang="en-US" sz="2000" dirty="0"/>
          </a:p>
        </p:txBody>
      </p:sp>
    </p:spTree>
    <p:extLst>
      <p:ext uri="{BB962C8B-B14F-4D97-AF65-F5344CB8AC3E}">
        <p14:creationId xmlns:p14="http://schemas.microsoft.com/office/powerpoint/2010/main" val="115442612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44" name="Rectangle 43">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Τίτλος 1">
            <a:extLst>
              <a:ext uri="{FF2B5EF4-FFF2-40B4-BE49-F238E27FC236}">
                <a16:creationId xmlns:a16="http://schemas.microsoft.com/office/drawing/2014/main" id="{2DC40447-9F92-A649-7404-F10D535618A7}"/>
              </a:ext>
            </a:extLst>
          </p:cNvPr>
          <p:cNvSpPr>
            <a:spLocks noGrp="1"/>
          </p:cNvSpPr>
          <p:nvPr>
            <p:ph type="title"/>
          </p:nvPr>
        </p:nvSpPr>
        <p:spPr>
          <a:xfrm>
            <a:off x="1991485" y="1600200"/>
            <a:ext cx="8201552" cy="2295748"/>
          </a:xfrm>
        </p:spPr>
        <p:txBody>
          <a:bodyPr vert="horz" lIns="91440" tIns="45720" rIns="91440" bIns="45720" rtlCol="0" anchor="b">
            <a:normAutofit/>
          </a:bodyPr>
          <a:lstStyle/>
          <a:p>
            <a:pPr algn="ctr"/>
            <a:r>
              <a:rPr lang="el-GR" sz="4800" kern="1200" dirty="0">
                <a:solidFill>
                  <a:schemeClr val="tx1"/>
                </a:solidFill>
                <a:latin typeface="+mj-lt"/>
                <a:ea typeface="+mj-ea"/>
                <a:cs typeface="+mj-cs"/>
              </a:rPr>
              <a:t>Τι άλλο μπορούμε να κάνουμε</a:t>
            </a:r>
            <a:r>
              <a:rPr lang="en-US" sz="4800" kern="1200" dirty="0">
                <a:solidFill>
                  <a:schemeClr val="tx1"/>
                </a:solidFill>
                <a:latin typeface="+mj-lt"/>
                <a:ea typeface="+mj-ea"/>
                <a:cs typeface="+mj-cs"/>
              </a:rPr>
              <a:t>;</a:t>
            </a:r>
          </a:p>
        </p:txBody>
      </p:sp>
      <p:sp>
        <p:nvSpPr>
          <p:cNvPr id="3" name="Θέση κειμένου 2">
            <a:extLst>
              <a:ext uri="{FF2B5EF4-FFF2-40B4-BE49-F238E27FC236}">
                <a16:creationId xmlns:a16="http://schemas.microsoft.com/office/drawing/2014/main" id="{698D07D2-EC6D-F6C6-4E5A-2545748FFA61}"/>
              </a:ext>
            </a:extLst>
          </p:cNvPr>
          <p:cNvSpPr>
            <a:spLocks noGrp="1"/>
          </p:cNvSpPr>
          <p:nvPr>
            <p:ph type="body" idx="1"/>
          </p:nvPr>
        </p:nvSpPr>
        <p:spPr>
          <a:xfrm>
            <a:off x="1991485" y="4067661"/>
            <a:ext cx="8201552" cy="1118764"/>
          </a:xfrm>
        </p:spPr>
        <p:txBody>
          <a:bodyPr vert="horz" lIns="91440" tIns="45720" rIns="91440" bIns="45720" rtlCol="0" anchor="t">
            <a:normAutofit/>
          </a:bodyPr>
          <a:lstStyle/>
          <a:p>
            <a:pPr algn="ctr"/>
            <a:endParaRPr lang="en-US" sz="2000" kern="1200">
              <a:solidFill>
                <a:schemeClr val="tx1">
                  <a:alpha val="70000"/>
                </a:schemeClr>
              </a:solidFill>
              <a:latin typeface="+mn-lt"/>
              <a:ea typeface="+mn-ea"/>
              <a:cs typeface="+mn-cs"/>
            </a:endParaRPr>
          </a:p>
        </p:txBody>
      </p:sp>
    </p:spTree>
    <p:extLst>
      <p:ext uri="{BB962C8B-B14F-4D97-AF65-F5344CB8AC3E}">
        <p14:creationId xmlns:p14="http://schemas.microsoft.com/office/powerpoint/2010/main" val="375595354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9E3BA1-58CD-6D44-B109-B65481F75F5E}"/>
              </a:ext>
            </a:extLst>
          </p:cNvPr>
          <p:cNvSpPr>
            <a:spLocks noGrp="1"/>
          </p:cNvSpPr>
          <p:nvPr>
            <p:ph type="title"/>
          </p:nvPr>
        </p:nvSpPr>
        <p:spPr>
          <a:xfrm>
            <a:off x="6823878" y="741391"/>
            <a:ext cx="4974545" cy="1616203"/>
          </a:xfrm>
        </p:spPr>
        <p:txBody>
          <a:bodyPr vert="horz" lIns="91440" tIns="45720" rIns="91440" bIns="45720" rtlCol="0" anchor="ctr">
            <a:normAutofit/>
          </a:bodyPr>
          <a:lstStyle/>
          <a:p>
            <a:r>
              <a:rPr lang="el-GR" sz="3200" dirty="0"/>
              <a:t>Τι άλλο μπορούμε να κάνουμε</a:t>
            </a:r>
            <a:r>
              <a:rPr lang="en-US" sz="3200" dirty="0"/>
              <a:t>;</a:t>
            </a:r>
          </a:p>
        </p:txBody>
      </p:sp>
      <p:pic>
        <p:nvPicPr>
          <p:cNvPr id="27650" name="Picture 2" descr="The subtle art of creating an effective organization culture">
            <a:extLst>
              <a:ext uri="{FF2B5EF4-FFF2-40B4-BE49-F238E27FC236}">
                <a16:creationId xmlns:a16="http://schemas.microsoft.com/office/drawing/2014/main" id="{A9783C58-60E4-763B-05D3-353C8020FD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951" r="21049"/>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27655" name="Group 27654">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27656" name="Rectangle 27655">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7" name="Rectangle 27656">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Θέση περιεχομένου 2">
            <a:extLst>
              <a:ext uri="{FF2B5EF4-FFF2-40B4-BE49-F238E27FC236}">
                <a16:creationId xmlns:a16="http://schemas.microsoft.com/office/drawing/2014/main" id="{2817AF85-01A9-E014-9BD7-6EC8A1A65BF5}"/>
              </a:ext>
            </a:extLst>
          </p:cNvPr>
          <p:cNvSpPr>
            <a:spLocks noGrp="1"/>
          </p:cNvSpPr>
          <p:nvPr>
            <p:ph idx="1"/>
          </p:nvPr>
        </p:nvSpPr>
        <p:spPr>
          <a:xfrm>
            <a:off x="6823878" y="2196125"/>
            <a:ext cx="5125466" cy="3447832"/>
          </a:xfrm>
        </p:spPr>
        <p:txBody>
          <a:bodyPr vert="horz" lIns="91440" tIns="45720" rIns="91440" bIns="45720" rtlCol="0" anchor="ctr">
            <a:normAutofit/>
          </a:bodyPr>
          <a:lstStyle/>
          <a:p>
            <a:pPr>
              <a:buClr>
                <a:srgbClr val="34B4E4"/>
              </a:buClr>
              <a:buFont typeface="Wingdings" panose="05000000000000000000" pitchFamily="2" charset="2"/>
              <a:buChar char="§"/>
            </a:pPr>
            <a:r>
              <a:rPr lang="en-US" sz="1800" dirty="0" err="1">
                <a:effectLst/>
              </a:rPr>
              <a:t>Στ</a:t>
            </a:r>
            <a:r>
              <a:rPr lang="en-US" sz="1800" dirty="0">
                <a:effectLst/>
              </a:rPr>
              <a:t>αδιακή ένταξη υπόλοιπων μονάδων των πανεπιστημίων στη σύνταξη διαδικασιών π.χ. </a:t>
            </a:r>
            <a:r>
              <a:rPr lang="en-US" sz="1800" dirty="0" err="1">
                <a:effectLst/>
              </a:rPr>
              <a:t>Οικονομική</a:t>
            </a:r>
            <a:r>
              <a:rPr lang="en-US" sz="1800" dirty="0">
                <a:effectLst/>
              </a:rPr>
              <a:t> </a:t>
            </a:r>
            <a:r>
              <a:rPr lang="en-US" sz="1800" dirty="0" err="1">
                <a:effectLst/>
              </a:rPr>
              <a:t>Διεύθυνση</a:t>
            </a:r>
            <a:r>
              <a:rPr lang="en-US" sz="1800" dirty="0">
                <a:effectLst/>
              </a:rPr>
              <a:t>, </a:t>
            </a:r>
            <a:r>
              <a:rPr lang="en-US" sz="1800" dirty="0" err="1">
                <a:effectLst/>
              </a:rPr>
              <a:t>Τεχνική</a:t>
            </a:r>
            <a:r>
              <a:rPr lang="en-US" sz="1800" dirty="0">
                <a:effectLst/>
              </a:rPr>
              <a:t> </a:t>
            </a:r>
            <a:r>
              <a:rPr lang="en-US" sz="1800" dirty="0" err="1">
                <a:effectLst/>
              </a:rPr>
              <a:t>Διεύθυνση</a:t>
            </a:r>
            <a:endParaRPr lang="en-US" sz="1800" dirty="0">
              <a:effectLst/>
            </a:endParaRPr>
          </a:p>
          <a:p>
            <a:pPr>
              <a:buClr>
                <a:srgbClr val="34B4E4"/>
              </a:buClr>
              <a:buFont typeface="Wingdings" panose="05000000000000000000" pitchFamily="2" charset="2"/>
              <a:buChar char="§"/>
            </a:pPr>
            <a:r>
              <a:rPr lang="en-US" sz="1800" dirty="0" err="1"/>
              <a:t>Υλο</a:t>
            </a:r>
            <a:r>
              <a:rPr lang="en-US" sz="1800" dirty="0"/>
              <a:t>ποίηση εσωτερικών επιθεωρήσεων </a:t>
            </a:r>
          </a:p>
          <a:p>
            <a:pPr>
              <a:buClr>
                <a:srgbClr val="34B4E4"/>
              </a:buClr>
              <a:buFont typeface="Wingdings" panose="05000000000000000000" pitchFamily="2" charset="2"/>
              <a:buChar char="§"/>
            </a:pPr>
            <a:r>
              <a:rPr lang="en-US" sz="1800" dirty="0" err="1">
                <a:effectLst/>
              </a:rPr>
              <a:t>Αξιο</a:t>
            </a:r>
            <a:r>
              <a:rPr lang="en-US" sz="1800" dirty="0">
                <a:effectLst/>
              </a:rPr>
              <a:t>ποίηση αποτελεσμάτων από έρευνες ικανοποίησης και δείκτες ποιότητας</a:t>
            </a:r>
          </a:p>
          <a:p>
            <a:pPr>
              <a:buClr>
                <a:srgbClr val="34B4E4"/>
              </a:buClr>
              <a:buFont typeface="Wingdings" panose="05000000000000000000" pitchFamily="2" charset="2"/>
              <a:buChar char="§"/>
            </a:pPr>
            <a:r>
              <a:rPr lang="en-US" sz="1800" dirty="0">
                <a:effectLst/>
              </a:rPr>
              <a:t> </a:t>
            </a:r>
            <a:r>
              <a:rPr lang="en-US" sz="1800" dirty="0" err="1">
                <a:effectLst/>
              </a:rPr>
              <a:t>Ψηφιο</a:t>
            </a:r>
            <a:r>
              <a:rPr lang="en-US" sz="1800" dirty="0">
                <a:effectLst/>
              </a:rPr>
              <a:t>ποίηση διαδικασιών </a:t>
            </a:r>
            <a:endParaRPr lang="en-US" sz="1800" dirty="0"/>
          </a:p>
          <a:p>
            <a:endParaRPr lang="en-US" sz="1800" dirty="0"/>
          </a:p>
        </p:txBody>
      </p:sp>
    </p:spTree>
    <p:extLst>
      <p:ext uri="{BB962C8B-B14F-4D97-AF65-F5344CB8AC3E}">
        <p14:creationId xmlns:p14="http://schemas.microsoft.com/office/powerpoint/2010/main" val="1968111793"/>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1ED8053C-AF28-403A-90F2-67A100ED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9">
            <a:extLst>
              <a:ext uri="{FF2B5EF4-FFF2-40B4-BE49-F238E27FC236}">
                <a16:creationId xmlns:a16="http://schemas.microsoft.com/office/drawing/2014/main" id="{10BCDCE7-03A4-438B-9B4A-0F5E37C4C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77" y="456020"/>
            <a:ext cx="673728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D18E27F3-6120-40B9-AEF9-B17889BE3A0A}"/>
              </a:ext>
            </a:extLst>
          </p:cNvPr>
          <p:cNvSpPr txBox="1">
            <a:spLocks/>
          </p:cNvSpPr>
          <p:nvPr/>
        </p:nvSpPr>
        <p:spPr>
          <a:xfrm>
            <a:off x="4937760" y="3865614"/>
            <a:ext cx="6757415" cy="2058935"/>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kern="1200">
                <a:solidFill>
                  <a:srgbClr val="34B4E4"/>
                </a:solidFill>
                <a:latin typeface="Segoe UI Light" panose="020B0502040204020203" pitchFamily="34" charset="0"/>
                <a:ea typeface="+mj-ea"/>
                <a:cs typeface="Segoe UI Light" panose="020B0502040204020203" pitchFamily="34" charset="0"/>
              </a:defRPr>
            </a:lvl1pPr>
          </a:lstStyle>
          <a:p>
            <a:pPr algn="r">
              <a:spcAft>
                <a:spcPts val="600"/>
              </a:spcAft>
            </a:pPr>
            <a:r>
              <a:rPr lang="el-GR" sz="3400" dirty="0">
                <a:solidFill>
                  <a:schemeClr val="tx1"/>
                </a:solidFill>
                <a:latin typeface="+mj-lt"/>
                <a:cs typeface="+mj-cs"/>
              </a:rPr>
              <a:t>Σας ευχαριστώ πολύ</a:t>
            </a:r>
            <a:endParaRPr lang="en-US" sz="3400" dirty="0">
              <a:solidFill>
                <a:schemeClr val="tx1"/>
              </a:solidFill>
              <a:latin typeface="+mj-lt"/>
              <a:cs typeface="+mj-cs"/>
            </a:endParaRPr>
          </a:p>
          <a:p>
            <a:pPr algn="r">
              <a:spcAft>
                <a:spcPts val="600"/>
              </a:spcAft>
            </a:pPr>
            <a:endParaRPr lang="el-GR" sz="3400" dirty="0">
              <a:solidFill>
                <a:schemeClr val="tx1"/>
              </a:solidFill>
              <a:latin typeface="+mj-lt"/>
              <a:cs typeface="+mj-cs"/>
            </a:endParaRPr>
          </a:p>
          <a:p>
            <a:pPr algn="r">
              <a:spcAft>
                <a:spcPts val="600"/>
              </a:spcAft>
            </a:pPr>
            <a:r>
              <a:rPr lang="el-GR" sz="2400" dirty="0">
                <a:solidFill>
                  <a:schemeClr val="tx1"/>
                </a:solidFill>
                <a:latin typeface="+mj-lt"/>
                <a:cs typeface="+mj-cs"/>
              </a:rPr>
              <a:t>Γιώργος Παπαδόπουλος</a:t>
            </a:r>
            <a:endParaRPr lang="en-GB" sz="2400" dirty="0">
              <a:solidFill>
                <a:schemeClr val="tx1"/>
              </a:solidFill>
              <a:latin typeface="+mj-lt"/>
              <a:cs typeface="+mj-cs"/>
            </a:endParaRPr>
          </a:p>
          <a:p>
            <a:pPr algn="r">
              <a:spcAft>
                <a:spcPts val="600"/>
              </a:spcAft>
            </a:pPr>
            <a:r>
              <a:rPr lang="en-GB" sz="2400" dirty="0">
                <a:solidFill>
                  <a:schemeClr val="tx1"/>
                </a:solidFill>
                <a:latin typeface="+mj-lt"/>
                <a:cs typeface="+mj-cs"/>
              </a:rPr>
              <a:t>Administrative Director</a:t>
            </a:r>
          </a:p>
          <a:p>
            <a:pPr algn="r">
              <a:spcAft>
                <a:spcPts val="600"/>
              </a:spcAft>
            </a:pPr>
            <a:r>
              <a:rPr lang="el-GR" sz="2400" dirty="0">
                <a:solidFill>
                  <a:schemeClr val="tx1"/>
                </a:solidFill>
                <a:latin typeface="+mj-lt"/>
                <a:cs typeface="+mj-cs"/>
              </a:rPr>
              <a:t> </a:t>
            </a:r>
            <a:r>
              <a:rPr lang="en-GB" sz="2400" dirty="0">
                <a:solidFill>
                  <a:schemeClr val="tx1"/>
                </a:solidFill>
                <a:latin typeface="+mj-lt"/>
                <a:cs typeface="+mj-cs"/>
                <a:hlinkClick r:id="rId2"/>
              </a:rPr>
              <a:t>gpapadopoulos@priority.com.gr</a:t>
            </a:r>
            <a:r>
              <a:rPr lang="en-GB" sz="2400" dirty="0">
                <a:solidFill>
                  <a:schemeClr val="tx1"/>
                </a:solidFill>
                <a:latin typeface="+mj-lt"/>
                <a:cs typeface="+mj-cs"/>
              </a:rPr>
              <a:t> </a:t>
            </a:r>
            <a:endParaRPr lang="en-US" sz="2400" dirty="0">
              <a:solidFill>
                <a:schemeClr val="tx1"/>
              </a:solidFill>
              <a:latin typeface="+mj-lt"/>
              <a:cs typeface="+mj-cs"/>
            </a:endParaRPr>
          </a:p>
          <a:p>
            <a:pPr algn="r">
              <a:spcAft>
                <a:spcPts val="600"/>
              </a:spcAft>
            </a:pPr>
            <a:endParaRPr lang="en-US" sz="3400" dirty="0">
              <a:solidFill>
                <a:schemeClr val="tx1"/>
              </a:solidFill>
              <a:latin typeface="+mj-lt"/>
              <a:cs typeface="+mj-cs"/>
            </a:endParaRPr>
          </a:p>
        </p:txBody>
      </p:sp>
      <p:pic>
        <p:nvPicPr>
          <p:cNvPr id="5" name="Εικόνα 4">
            <a:extLst>
              <a:ext uri="{FF2B5EF4-FFF2-40B4-BE49-F238E27FC236}">
                <a16:creationId xmlns:a16="http://schemas.microsoft.com/office/drawing/2014/main" id="{00248FC0-167C-4224-B4E0-A5E3B0124732}"/>
              </a:ext>
            </a:extLst>
          </p:cNvPr>
          <p:cNvPicPr>
            <a:picLocks noChangeAspect="1"/>
          </p:cNvPicPr>
          <p:nvPr/>
        </p:nvPicPr>
        <p:blipFill>
          <a:blip r:embed="rId3"/>
          <a:stretch>
            <a:fillRect/>
          </a:stretch>
        </p:blipFill>
        <p:spPr>
          <a:xfrm>
            <a:off x="1288112" y="3757757"/>
            <a:ext cx="2964704" cy="785646"/>
          </a:xfrm>
          <a:prstGeom prst="rect">
            <a:avLst/>
          </a:prstGeom>
        </p:spPr>
      </p:pic>
      <p:pic>
        <p:nvPicPr>
          <p:cNvPr id="13" name="Picture 12">
            <a:extLst>
              <a:ext uri="{FF2B5EF4-FFF2-40B4-BE49-F238E27FC236}">
                <a16:creationId xmlns:a16="http://schemas.microsoft.com/office/drawing/2014/main" id="{9EC3271D-E473-4B3E-90F6-53DD24D61DDF}"/>
              </a:ext>
            </a:extLst>
          </p:cNvPr>
          <p:cNvPicPr>
            <a:picLocks noChangeAspect="1"/>
          </p:cNvPicPr>
          <p:nvPr/>
        </p:nvPicPr>
        <p:blipFill>
          <a:blip r:embed="rId4"/>
          <a:stretch>
            <a:fillRect/>
          </a:stretch>
        </p:blipFill>
        <p:spPr>
          <a:xfrm>
            <a:off x="4688501" y="1138176"/>
            <a:ext cx="1913035" cy="2135083"/>
          </a:xfrm>
          <a:prstGeom prst="rect">
            <a:avLst/>
          </a:prstGeom>
        </p:spPr>
      </p:pic>
    </p:spTree>
    <p:extLst>
      <p:ext uri="{BB962C8B-B14F-4D97-AF65-F5344CB8AC3E}">
        <p14:creationId xmlns:p14="http://schemas.microsoft.com/office/powerpoint/2010/main" val="223946817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 name="Picture 56">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59" name="Rectangle 58">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Τίτλος 1">
            <a:extLst>
              <a:ext uri="{FF2B5EF4-FFF2-40B4-BE49-F238E27FC236}">
                <a16:creationId xmlns:a16="http://schemas.microsoft.com/office/drawing/2014/main" id="{516D6E3B-2965-1697-2BB6-D9ED9CE614C4}"/>
              </a:ext>
            </a:extLst>
          </p:cNvPr>
          <p:cNvSpPr>
            <a:spLocks noGrp="1"/>
          </p:cNvSpPr>
          <p:nvPr>
            <p:ph type="title"/>
          </p:nvPr>
        </p:nvSpPr>
        <p:spPr>
          <a:xfrm>
            <a:off x="1991485" y="1600200"/>
            <a:ext cx="8201552" cy="2295748"/>
          </a:xfrm>
        </p:spPr>
        <p:txBody>
          <a:bodyPr vert="horz" lIns="91440" tIns="45720" rIns="91440" bIns="45720" rtlCol="0" anchor="b">
            <a:normAutofit/>
          </a:bodyPr>
          <a:lstStyle/>
          <a:p>
            <a:pPr algn="ctr"/>
            <a:r>
              <a:rPr lang="en-US" sz="4800" kern="1200" dirty="0" err="1">
                <a:solidFill>
                  <a:schemeClr val="tx1"/>
                </a:solidFill>
              </a:rPr>
              <a:t>Γι</a:t>
            </a:r>
            <a:r>
              <a:rPr lang="en-US" sz="4800" kern="1200" dirty="0">
                <a:solidFill>
                  <a:schemeClr val="tx1"/>
                </a:solidFill>
              </a:rPr>
              <a:t>ατί εφαρμόζουμε συστήματα ποιότητας;</a:t>
            </a:r>
          </a:p>
        </p:txBody>
      </p:sp>
      <p:sp>
        <p:nvSpPr>
          <p:cNvPr id="3" name="Θέση κειμένου 2">
            <a:extLst>
              <a:ext uri="{FF2B5EF4-FFF2-40B4-BE49-F238E27FC236}">
                <a16:creationId xmlns:a16="http://schemas.microsoft.com/office/drawing/2014/main" id="{F70D40E6-2315-8707-E071-6AC57B855D20}"/>
              </a:ext>
            </a:extLst>
          </p:cNvPr>
          <p:cNvSpPr>
            <a:spLocks noGrp="1"/>
          </p:cNvSpPr>
          <p:nvPr>
            <p:ph type="body" idx="1"/>
          </p:nvPr>
        </p:nvSpPr>
        <p:spPr>
          <a:xfrm>
            <a:off x="1991485" y="4067661"/>
            <a:ext cx="8201552" cy="1118764"/>
          </a:xfrm>
        </p:spPr>
        <p:txBody>
          <a:bodyPr vert="horz" lIns="91440" tIns="45720" rIns="91440" bIns="45720" rtlCol="0" anchor="t">
            <a:normAutofit/>
          </a:bodyPr>
          <a:lstStyle/>
          <a:p>
            <a:pPr algn="ctr"/>
            <a:endParaRPr lang="en-US" sz="2000" kern="1200">
              <a:solidFill>
                <a:schemeClr val="tx1">
                  <a:alpha val="70000"/>
                </a:schemeClr>
              </a:solidFill>
              <a:latin typeface="+mn-lt"/>
              <a:ea typeface="+mn-ea"/>
              <a:cs typeface="+mn-cs"/>
            </a:endParaRPr>
          </a:p>
        </p:txBody>
      </p:sp>
    </p:spTree>
    <p:extLst>
      <p:ext uri="{BB962C8B-B14F-4D97-AF65-F5344CB8AC3E}">
        <p14:creationId xmlns:p14="http://schemas.microsoft.com/office/powerpoint/2010/main" val="211310255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816D899-5807-48DD-AFE8-CB54DE05F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50">
            <a:extLst>
              <a:ext uri="{FF2B5EF4-FFF2-40B4-BE49-F238E27FC236}">
                <a16:creationId xmlns:a16="http://schemas.microsoft.com/office/drawing/2014/main" id="{7D7446A5-5755-4786-AB96-2F60936475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53" name="Rectangle 52">
            <a:extLst>
              <a:ext uri="{FF2B5EF4-FFF2-40B4-BE49-F238E27FC236}">
                <a16:creationId xmlns:a16="http://schemas.microsoft.com/office/drawing/2014/main" id="{48D56BC1-95D7-49E8-9614-B65997844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1351CE30-8B3C-4193-9366-0C0D7A1E8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906"/>
            <a:ext cx="10981990" cy="3171424"/>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4C8F87A9-F6F9-87D0-8E90-6F0A891CD818}"/>
              </a:ext>
            </a:extLst>
          </p:cNvPr>
          <p:cNvSpPr>
            <a:spLocks noGrp="1"/>
          </p:cNvSpPr>
          <p:nvPr>
            <p:ph type="title"/>
          </p:nvPr>
        </p:nvSpPr>
        <p:spPr>
          <a:xfrm>
            <a:off x="1198181" y="2098071"/>
            <a:ext cx="3795844" cy="2664663"/>
          </a:xfrm>
        </p:spPr>
        <p:txBody>
          <a:bodyPr vert="horz" lIns="91440" tIns="45720" rIns="91440" bIns="45720" rtlCol="0" anchor="ctr">
            <a:normAutofit/>
          </a:bodyPr>
          <a:lstStyle/>
          <a:p>
            <a:r>
              <a:rPr lang="en-US" sz="3600" kern="1200" dirty="0" err="1">
                <a:solidFill>
                  <a:schemeClr val="tx1"/>
                </a:solidFill>
              </a:rPr>
              <a:t>Γι</a:t>
            </a:r>
            <a:r>
              <a:rPr lang="en-US" sz="3600" kern="1200" dirty="0">
                <a:solidFill>
                  <a:schemeClr val="tx1"/>
                </a:solidFill>
              </a:rPr>
              <a:t>ατί εφαρμόζουμε συστήματα ποιότητας;</a:t>
            </a:r>
          </a:p>
        </p:txBody>
      </p:sp>
      <p:sp>
        <p:nvSpPr>
          <p:cNvPr id="5" name="Θέση περιεχομένου 4">
            <a:extLst>
              <a:ext uri="{FF2B5EF4-FFF2-40B4-BE49-F238E27FC236}">
                <a16:creationId xmlns:a16="http://schemas.microsoft.com/office/drawing/2014/main" id="{7CB68FDD-D53E-A2B4-CA06-5371D7780F1F}"/>
              </a:ext>
            </a:extLst>
          </p:cNvPr>
          <p:cNvSpPr>
            <a:spLocks noGrp="1"/>
          </p:cNvSpPr>
          <p:nvPr>
            <p:ph idx="1"/>
          </p:nvPr>
        </p:nvSpPr>
        <p:spPr>
          <a:xfrm>
            <a:off x="5186553" y="2098070"/>
            <a:ext cx="5578684" cy="2664662"/>
          </a:xfrm>
        </p:spPr>
        <p:txBody>
          <a:bodyPr vert="horz" lIns="91440" tIns="45720" rIns="91440" bIns="45720" rtlCol="0" anchor="ctr">
            <a:normAutofit/>
          </a:bodyPr>
          <a:lstStyle/>
          <a:p>
            <a:pPr>
              <a:buClr>
                <a:schemeClr val="tx1">
                  <a:lumMod val="75000"/>
                  <a:lumOff val="25000"/>
                </a:schemeClr>
              </a:buClr>
              <a:buFont typeface="Wingdings" panose="05000000000000000000" pitchFamily="2" charset="2"/>
              <a:buChar char="§"/>
            </a:pPr>
            <a:r>
              <a:rPr lang="en-US" sz="1800" dirty="0" err="1"/>
              <a:t>Ικ</a:t>
            </a:r>
            <a:r>
              <a:rPr lang="en-US" sz="1800" dirty="0"/>
              <a:t>ανοποίηση προσδοκιών και αναγκών ενδιαφερόμενων μερών</a:t>
            </a:r>
          </a:p>
          <a:p>
            <a:pPr>
              <a:buClr>
                <a:schemeClr val="tx1">
                  <a:lumMod val="75000"/>
                  <a:lumOff val="25000"/>
                </a:schemeClr>
              </a:buClr>
              <a:buFont typeface="Wingdings" panose="05000000000000000000" pitchFamily="2" charset="2"/>
              <a:buChar char="§"/>
            </a:pPr>
            <a:r>
              <a:rPr lang="en-US" sz="1800" dirty="0" err="1"/>
              <a:t>Βελτίωση</a:t>
            </a:r>
            <a:r>
              <a:rPr lang="en-US" sz="1800" dirty="0"/>
              <a:t> </a:t>
            </a:r>
            <a:r>
              <a:rPr lang="en-US" sz="1800" dirty="0" err="1"/>
              <a:t>λειτουργί</a:t>
            </a:r>
            <a:r>
              <a:rPr lang="en-US" sz="1800" dirty="0"/>
              <a:t>ας πανεπιστημίου</a:t>
            </a:r>
          </a:p>
          <a:p>
            <a:pPr>
              <a:buClr>
                <a:schemeClr val="tx1">
                  <a:lumMod val="75000"/>
                  <a:lumOff val="25000"/>
                </a:schemeClr>
              </a:buClr>
              <a:buFont typeface="Wingdings" panose="05000000000000000000" pitchFamily="2" charset="2"/>
              <a:buChar char="§"/>
            </a:pPr>
            <a:r>
              <a:rPr lang="en-US" sz="1800" dirty="0" err="1"/>
              <a:t>Ενίσχυση</a:t>
            </a:r>
            <a:r>
              <a:rPr lang="en-US" sz="1800" dirty="0"/>
              <a:t> </a:t>
            </a:r>
            <a:r>
              <a:rPr lang="en-US" sz="1800" dirty="0" err="1"/>
              <a:t>χρημ</a:t>
            </a:r>
            <a:r>
              <a:rPr lang="en-US" sz="1800" dirty="0"/>
              <a:t>ατοδότησης</a:t>
            </a:r>
          </a:p>
          <a:p>
            <a:pPr>
              <a:buClr>
                <a:schemeClr val="tx1">
                  <a:lumMod val="75000"/>
                  <a:lumOff val="25000"/>
                </a:schemeClr>
              </a:buClr>
              <a:buFont typeface="Wingdings" panose="05000000000000000000" pitchFamily="2" charset="2"/>
              <a:buChar char="§"/>
            </a:pPr>
            <a:r>
              <a:rPr lang="en-US" sz="1800" dirty="0" err="1"/>
              <a:t>Συμμόρφωση</a:t>
            </a:r>
            <a:r>
              <a:rPr lang="en-US" sz="1800" dirty="0"/>
              <a:t> </a:t>
            </a:r>
            <a:r>
              <a:rPr lang="en-US" sz="1800" dirty="0" err="1"/>
              <a:t>με</a:t>
            </a:r>
            <a:r>
              <a:rPr lang="en-US" sz="1800" dirty="0"/>
              <a:t> </a:t>
            </a:r>
            <a:r>
              <a:rPr lang="en-US" sz="1800" dirty="0" err="1"/>
              <a:t>το</a:t>
            </a:r>
            <a:r>
              <a:rPr lang="en-US" sz="1800" dirty="0"/>
              <a:t> </a:t>
            </a:r>
            <a:r>
              <a:rPr lang="en-US" sz="1800" dirty="0" err="1"/>
              <a:t>νομοθετικό</a:t>
            </a:r>
            <a:r>
              <a:rPr lang="en-US" sz="1800" dirty="0"/>
              <a:t> &amp; κα</a:t>
            </a:r>
            <a:r>
              <a:rPr lang="en-US" sz="1800" dirty="0" err="1"/>
              <a:t>νονιστικό</a:t>
            </a:r>
            <a:r>
              <a:rPr lang="en-US" sz="1800" dirty="0"/>
              <a:t> πλα</a:t>
            </a:r>
            <a:r>
              <a:rPr lang="en-US" sz="1800" dirty="0" err="1"/>
              <a:t>ίσιο</a:t>
            </a:r>
            <a:r>
              <a:rPr lang="en-US" sz="1800" dirty="0"/>
              <a:t> (ν.4957/2022, π</a:t>
            </a:r>
            <a:r>
              <a:rPr lang="en-US" sz="1800" dirty="0" err="1"/>
              <a:t>ρότυ</a:t>
            </a:r>
            <a:r>
              <a:rPr lang="en-US" sz="1800" dirty="0"/>
              <a:t>πα ΕΘΑΑΕ)</a:t>
            </a:r>
          </a:p>
          <a:p>
            <a:pPr marL="0"/>
            <a:endParaRPr lang="en-US" sz="1800" dirty="0"/>
          </a:p>
        </p:txBody>
      </p:sp>
    </p:spTree>
    <p:extLst>
      <p:ext uri="{BB962C8B-B14F-4D97-AF65-F5344CB8AC3E}">
        <p14:creationId xmlns:p14="http://schemas.microsoft.com/office/powerpoint/2010/main" val="340001284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8C372B-1756-E98F-C835-BEEF84760823}"/>
              </a:ext>
            </a:extLst>
          </p:cNvPr>
          <p:cNvSpPr>
            <a:spLocks noGrp="1"/>
          </p:cNvSpPr>
          <p:nvPr>
            <p:ph type="title"/>
          </p:nvPr>
        </p:nvSpPr>
        <p:spPr/>
        <p:txBody>
          <a:bodyPr/>
          <a:lstStyle/>
          <a:p>
            <a:r>
              <a:rPr lang="el-GR" dirty="0"/>
              <a:t>Ποιο είναι το οικοσύστημά μας;</a:t>
            </a:r>
          </a:p>
        </p:txBody>
      </p:sp>
      <p:graphicFrame>
        <p:nvGraphicFramePr>
          <p:cNvPr id="4" name="Διάγραμμα 3">
            <a:extLst>
              <a:ext uri="{FF2B5EF4-FFF2-40B4-BE49-F238E27FC236}">
                <a16:creationId xmlns:a16="http://schemas.microsoft.com/office/drawing/2014/main" id="{3A8F37AF-4105-00F8-777B-5386BF0B6B31}"/>
              </a:ext>
            </a:extLst>
          </p:cNvPr>
          <p:cNvGraphicFramePr/>
          <p:nvPr>
            <p:extLst>
              <p:ext uri="{D42A27DB-BD31-4B8C-83A1-F6EECF244321}">
                <p14:modId xmlns:p14="http://schemas.microsoft.com/office/powerpoint/2010/main" val="2514467424"/>
              </p:ext>
            </p:extLst>
          </p:nvPr>
        </p:nvGraphicFramePr>
        <p:xfrm>
          <a:off x="1872440" y="755177"/>
          <a:ext cx="8883650" cy="5995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163909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45" name="Rectangle 44">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Τίτλος 1">
            <a:extLst>
              <a:ext uri="{FF2B5EF4-FFF2-40B4-BE49-F238E27FC236}">
                <a16:creationId xmlns:a16="http://schemas.microsoft.com/office/drawing/2014/main" id="{DB6C4D92-DB00-C49E-0D76-05B984BBAB08}"/>
              </a:ext>
            </a:extLst>
          </p:cNvPr>
          <p:cNvSpPr>
            <a:spLocks noGrp="1"/>
          </p:cNvSpPr>
          <p:nvPr>
            <p:ph type="title"/>
          </p:nvPr>
        </p:nvSpPr>
        <p:spPr>
          <a:xfrm>
            <a:off x="1991485" y="1600200"/>
            <a:ext cx="8201552" cy="2295748"/>
          </a:xfrm>
        </p:spPr>
        <p:txBody>
          <a:bodyPr vert="horz" lIns="91440" tIns="45720" rIns="91440" bIns="45720" rtlCol="0" anchor="b">
            <a:normAutofit/>
          </a:bodyPr>
          <a:lstStyle/>
          <a:p>
            <a:pPr algn="ctr"/>
            <a:r>
              <a:rPr lang="en-US" sz="4800" kern="1200" dirty="0" err="1">
                <a:solidFill>
                  <a:schemeClr val="tx1"/>
                </a:solidFill>
              </a:rPr>
              <a:t>Τι</a:t>
            </a:r>
            <a:r>
              <a:rPr lang="en-US" sz="4800" kern="1200" dirty="0">
                <a:solidFill>
                  <a:schemeClr val="tx1"/>
                </a:solidFill>
              </a:rPr>
              <a:t> π</a:t>
            </a:r>
            <a:r>
              <a:rPr lang="en-US" sz="4800" kern="1200" dirty="0" err="1">
                <a:solidFill>
                  <a:schemeClr val="tx1"/>
                </a:solidFill>
              </a:rPr>
              <a:t>ροσφέρουν</a:t>
            </a:r>
            <a:r>
              <a:rPr lang="en-US" sz="4800" kern="1200" dirty="0">
                <a:solidFill>
                  <a:schemeClr val="tx1"/>
                </a:solidFill>
              </a:rPr>
              <a:t>;</a:t>
            </a:r>
          </a:p>
        </p:txBody>
      </p:sp>
      <p:sp>
        <p:nvSpPr>
          <p:cNvPr id="4" name="Θέση κειμένου 3">
            <a:extLst>
              <a:ext uri="{FF2B5EF4-FFF2-40B4-BE49-F238E27FC236}">
                <a16:creationId xmlns:a16="http://schemas.microsoft.com/office/drawing/2014/main" id="{6BF286FA-63A0-A788-A1D8-7094958D1F02}"/>
              </a:ext>
            </a:extLst>
          </p:cNvPr>
          <p:cNvSpPr>
            <a:spLocks noGrp="1"/>
          </p:cNvSpPr>
          <p:nvPr>
            <p:ph type="body" idx="1"/>
          </p:nvPr>
        </p:nvSpPr>
        <p:spPr>
          <a:xfrm>
            <a:off x="1991485" y="4067661"/>
            <a:ext cx="8201552" cy="1118764"/>
          </a:xfrm>
        </p:spPr>
        <p:txBody>
          <a:bodyPr vert="horz" lIns="91440" tIns="45720" rIns="91440" bIns="45720" rtlCol="0" anchor="t">
            <a:normAutofit/>
          </a:bodyPr>
          <a:lstStyle/>
          <a:p>
            <a:pPr algn="ctr"/>
            <a:endParaRPr lang="en-US" sz="2000" kern="1200">
              <a:solidFill>
                <a:schemeClr val="tx1">
                  <a:alpha val="70000"/>
                </a:schemeClr>
              </a:solidFill>
              <a:latin typeface="+mn-lt"/>
              <a:ea typeface="+mn-ea"/>
              <a:cs typeface="+mn-cs"/>
            </a:endParaRPr>
          </a:p>
        </p:txBody>
      </p:sp>
    </p:spTree>
    <p:extLst>
      <p:ext uri="{BB962C8B-B14F-4D97-AF65-F5344CB8AC3E}">
        <p14:creationId xmlns:p14="http://schemas.microsoft.com/office/powerpoint/2010/main" val="24877989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51F9E7F-7958-4150-B983-27AD4AEFCA7E}"/>
              </a:ext>
            </a:extLst>
          </p:cNvPr>
          <p:cNvSpPr>
            <a:spLocks noGrp="1"/>
          </p:cNvSpPr>
          <p:nvPr>
            <p:ph type="title" idx="4294967295"/>
          </p:nvPr>
        </p:nvSpPr>
        <p:spPr>
          <a:xfrm>
            <a:off x="0" y="-9525"/>
            <a:ext cx="11372850" cy="895350"/>
          </a:xfrm>
        </p:spPr>
        <p:txBody>
          <a:bodyPr/>
          <a:lstStyle/>
          <a:p>
            <a:r>
              <a:rPr lang="el-GR" dirty="0"/>
              <a:t>Τι προσφέρουν;</a:t>
            </a:r>
          </a:p>
        </p:txBody>
      </p:sp>
      <p:sp>
        <p:nvSpPr>
          <p:cNvPr id="6" name="Ορθογώνιο: Στρογγύλεμα γωνιών 5">
            <a:extLst>
              <a:ext uri="{FF2B5EF4-FFF2-40B4-BE49-F238E27FC236}">
                <a16:creationId xmlns:a16="http://schemas.microsoft.com/office/drawing/2014/main" id="{908717CA-2FDE-4852-B22D-2569D9EB2327}"/>
              </a:ext>
            </a:extLst>
          </p:cNvPr>
          <p:cNvSpPr/>
          <p:nvPr/>
        </p:nvSpPr>
        <p:spPr>
          <a:xfrm>
            <a:off x="419100" y="2085033"/>
            <a:ext cx="1892021" cy="813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Segoe UI" panose="020B0502040204020203" pitchFamily="34" charset="0"/>
                <a:cs typeface="Segoe UI" panose="020B0502040204020203" pitchFamily="34" charset="0"/>
              </a:rPr>
              <a:t>Πηγές εισερχομένων</a:t>
            </a:r>
          </a:p>
        </p:txBody>
      </p:sp>
      <p:sp>
        <p:nvSpPr>
          <p:cNvPr id="8" name="Οβάλ 7">
            <a:extLst>
              <a:ext uri="{FF2B5EF4-FFF2-40B4-BE49-F238E27FC236}">
                <a16:creationId xmlns:a16="http://schemas.microsoft.com/office/drawing/2014/main" id="{D0374B39-3888-44AC-9C1C-D11B06169F38}"/>
              </a:ext>
            </a:extLst>
          </p:cNvPr>
          <p:cNvSpPr/>
          <p:nvPr/>
        </p:nvSpPr>
        <p:spPr>
          <a:xfrm>
            <a:off x="2565888" y="2026352"/>
            <a:ext cx="2059912" cy="9312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Segoe UI" panose="020B0502040204020203" pitchFamily="34" charset="0"/>
                <a:cs typeface="Segoe UI" panose="020B0502040204020203" pitchFamily="34" charset="0"/>
              </a:rPr>
              <a:t>Εισερχόμενα</a:t>
            </a:r>
          </a:p>
        </p:txBody>
      </p:sp>
      <p:sp>
        <p:nvSpPr>
          <p:cNvPr id="9" name="Βέλος: Πεντάγωνο 8">
            <a:extLst>
              <a:ext uri="{FF2B5EF4-FFF2-40B4-BE49-F238E27FC236}">
                <a16:creationId xmlns:a16="http://schemas.microsoft.com/office/drawing/2014/main" id="{609C30AD-07E7-4E4D-B99D-4E65ABBE7F13}"/>
              </a:ext>
            </a:extLst>
          </p:cNvPr>
          <p:cNvSpPr/>
          <p:nvPr/>
        </p:nvSpPr>
        <p:spPr>
          <a:xfrm>
            <a:off x="4880568" y="2085033"/>
            <a:ext cx="1892021" cy="81391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Segoe UI" panose="020B0502040204020203" pitchFamily="34" charset="0"/>
                <a:cs typeface="Segoe UI" panose="020B0502040204020203" pitchFamily="34" charset="0"/>
              </a:rPr>
              <a:t>Δραστηριότητες</a:t>
            </a:r>
          </a:p>
        </p:txBody>
      </p:sp>
      <p:sp>
        <p:nvSpPr>
          <p:cNvPr id="10" name="Οβάλ 9">
            <a:extLst>
              <a:ext uri="{FF2B5EF4-FFF2-40B4-BE49-F238E27FC236}">
                <a16:creationId xmlns:a16="http://schemas.microsoft.com/office/drawing/2014/main" id="{F1262430-F86B-4D92-A9B4-8E71809BF86F}"/>
              </a:ext>
            </a:extLst>
          </p:cNvPr>
          <p:cNvSpPr/>
          <p:nvPr/>
        </p:nvSpPr>
        <p:spPr>
          <a:xfrm>
            <a:off x="7027357" y="1967671"/>
            <a:ext cx="2230734" cy="9312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Segoe UI" panose="020B0502040204020203" pitchFamily="34" charset="0"/>
                <a:cs typeface="Segoe UI" panose="020B0502040204020203" pitchFamily="34" charset="0"/>
              </a:rPr>
              <a:t>Αποτελέσματα</a:t>
            </a:r>
          </a:p>
        </p:txBody>
      </p:sp>
      <p:sp>
        <p:nvSpPr>
          <p:cNvPr id="11" name="Ορθογώνιο: Στρογγύλεμα γωνιών 10">
            <a:extLst>
              <a:ext uri="{FF2B5EF4-FFF2-40B4-BE49-F238E27FC236}">
                <a16:creationId xmlns:a16="http://schemas.microsoft.com/office/drawing/2014/main" id="{24F2403A-7F3E-45BD-8BB0-71C665DDC8B3}"/>
              </a:ext>
            </a:extLst>
          </p:cNvPr>
          <p:cNvSpPr/>
          <p:nvPr/>
        </p:nvSpPr>
        <p:spPr>
          <a:xfrm>
            <a:off x="9512859" y="2085033"/>
            <a:ext cx="1892021" cy="813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Segoe UI" panose="020B0502040204020203" pitchFamily="34" charset="0"/>
                <a:cs typeface="Segoe UI" panose="020B0502040204020203" pitchFamily="34" charset="0"/>
              </a:rPr>
              <a:t>Αποδέκτες αποτελεσμάτων</a:t>
            </a:r>
          </a:p>
        </p:txBody>
      </p:sp>
      <p:sp>
        <p:nvSpPr>
          <p:cNvPr id="13" name="Ορθογώνιο: Στρογγύλεμα μίας γωνίας 12">
            <a:extLst>
              <a:ext uri="{FF2B5EF4-FFF2-40B4-BE49-F238E27FC236}">
                <a16:creationId xmlns:a16="http://schemas.microsoft.com/office/drawing/2014/main" id="{373065D4-65D7-4EEE-96DE-D406864DA44F}"/>
              </a:ext>
            </a:extLst>
          </p:cNvPr>
          <p:cNvSpPr/>
          <p:nvPr/>
        </p:nvSpPr>
        <p:spPr>
          <a:xfrm>
            <a:off x="419100" y="3210448"/>
            <a:ext cx="1892021" cy="1034980"/>
          </a:xfrm>
          <a:prstGeom prst="round1Rect">
            <a:avLst/>
          </a:prstGeom>
          <a:solidFill>
            <a:srgbClr val="808080"/>
          </a:solidFill>
          <a:ln>
            <a:solidFill>
              <a:srgbClr val="7071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Segoe UI" panose="020B0502040204020203" pitchFamily="34" charset="0"/>
                <a:cs typeface="Segoe UI" panose="020B0502040204020203" pitchFamily="34" charset="0"/>
              </a:rPr>
              <a:t>Προηγούμενες διεργασίες</a:t>
            </a:r>
          </a:p>
        </p:txBody>
      </p:sp>
      <p:sp>
        <p:nvSpPr>
          <p:cNvPr id="14" name="Ορθογώνιο: Στρογγύλεμα μίας γωνίας 13">
            <a:extLst>
              <a:ext uri="{FF2B5EF4-FFF2-40B4-BE49-F238E27FC236}">
                <a16:creationId xmlns:a16="http://schemas.microsoft.com/office/drawing/2014/main" id="{4928E393-75E2-4E28-85E0-02C41D56FE45}"/>
              </a:ext>
            </a:extLst>
          </p:cNvPr>
          <p:cNvSpPr/>
          <p:nvPr/>
        </p:nvSpPr>
        <p:spPr>
          <a:xfrm>
            <a:off x="2649833" y="3210448"/>
            <a:ext cx="1892021" cy="1034980"/>
          </a:xfrm>
          <a:prstGeom prst="round1Rect">
            <a:avLst/>
          </a:prstGeom>
          <a:solidFill>
            <a:srgbClr val="808080"/>
          </a:solidFill>
          <a:ln>
            <a:solidFill>
              <a:srgbClr val="7071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Segoe UI" panose="020B0502040204020203" pitchFamily="34" charset="0"/>
                <a:cs typeface="Segoe UI" panose="020B0502040204020203" pitchFamily="34" charset="0"/>
              </a:rPr>
              <a:t>Ύλη, ενέργεια, πληροφορίες</a:t>
            </a:r>
          </a:p>
        </p:txBody>
      </p:sp>
      <p:sp>
        <p:nvSpPr>
          <p:cNvPr id="15" name="Ορθογώνιο: Στρογγύλεμα μίας γωνίας 14">
            <a:extLst>
              <a:ext uri="{FF2B5EF4-FFF2-40B4-BE49-F238E27FC236}">
                <a16:creationId xmlns:a16="http://schemas.microsoft.com/office/drawing/2014/main" id="{444459CE-3754-458F-B1AD-82E0E84314E9}"/>
              </a:ext>
            </a:extLst>
          </p:cNvPr>
          <p:cNvSpPr/>
          <p:nvPr/>
        </p:nvSpPr>
        <p:spPr>
          <a:xfrm>
            <a:off x="7211366" y="3210448"/>
            <a:ext cx="1892021" cy="1034980"/>
          </a:xfrm>
          <a:prstGeom prst="round1Rect">
            <a:avLst/>
          </a:prstGeom>
          <a:solidFill>
            <a:srgbClr val="808080"/>
          </a:solidFill>
          <a:ln>
            <a:solidFill>
              <a:srgbClr val="7071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Segoe UI" panose="020B0502040204020203" pitchFamily="34" charset="0"/>
                <a:cs typeface="Segoe UI" panose="020B0502040204020203" pitchFamily="34" charset="0"/>
              </a:rPr>
              <a:t> Υπηρεσίες</a:t>
            </a:r>
          </a:p>
        </p:txBody>
      </p:sp>
      <p:sp>
        <p:nvSpPr>
          <p:cNvPr id="16" name="Ορθογώνιο: Στρογγύλεμα μίας γωνίας 15">
            <a:extLst>
              <a:ext uri="{FF2B5EF4-FFF2-40B4-BE49-F238E27FC236}">
                <a16:creationId xmlns:a16="http://schemas.microsoft.com/office/drawing/2014/main" id="{1CECB165-C3CF-415E-95E6-01C6F461F1C3}"/>
              </a:ext>
            </a:extLst>
          </p:cNvPr>
          <p:cNvSpPr/>
          <p:nvPr/>
        </p:nvSpPr>
        <p:spPr>
          <a:xfrm>
            <a:off x="9512858" y="3210448"/>
            <a:ext cx="1892021" cy="1034980"/>
          </a:xfrm>
          <a:prstGeom prst="round1Rect">
            <a:avLst/>
          </a:prstGeom>
          <a:solidFill>
            <a:srgbClr val="808080"/>
          </a:solidFill>
          <a:ln>
            <a:solidFill>
              <a:srgbClr val="7071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Segoe UI" panose="020B0502040204020203" pitchFamily="34" charset="0"/>
                <a:cs typeface="Segoe UI" panose="020B0502040204020203" pitchFamily="34" charset="0"/>
              </a:rPr>
              <a:t>Επακόλουθες διεργασίες</a:t>
            </a:r>
          </a:p>
        </p:txBody>
      </p:sp>
      <p:sp>
        <p:nvSpPr>
          <p:cNvPr id="17" name="Επεξήγηση: Γραμμή με γωνία και γραμμή έμφασης 16">
            <a:extLst>
              <a:ext uri="{FF2B5EF4-FFF2-40B4-BE49-F238E27FC236}">
                <a16:creationId xmlns:a16="http://schemas.microsoft.com/office/drawing/2014/main" id="{F4392F9E-E2EA-45B3-934D-82DC70B10DB6}"/>
              </a:ext>
            </a:extLst>
          </p:cNvPr>
          <p:cNvSpPr/>
          <p:nvPr/>
        </p:nvSpPr>
        <p:spPr>
          <a:xfrm>
            <a:off x="7030916" y="962814"/>
            <a:ext cx="1155560" cy="473721"/>
          </a:xfrm>
          <a:prstGeom prst="accentCallout2">
            <a:avLst>
              <a:gd name="adj1" fmla="val 18750"/>
              <a:gd name="adj2" fmla="val -8333"/>
              <a:gd name="adj3" fmla="val 18750"/>
              <a:gd name="adj4" fmla="val -16667"/>
              <a:gd name="adj5" fmla="val 294919"/>
              <a:gd name="adj6" fmla="val -24058"/>
            </a:avLst>
          </a:prstGeom>
          <a:solidFill>
            <a:schemeClr val="accent4"/>
          </a:solidFill>
          <a:ln>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latin typeface="Segoe UI" panose="020B0502040204020203" pitchFamily="34" charset="0"/>
                <a:cs typeface="Segoe UI" panose="020B0502040204020203" pitchFamily="34" charset="0"/>
              </a:rPr>
              <a:t>Σημείο λήξης</a:t>
            </a:r>
          </a:p>
        </p:txBody>
      </p:sp>
      <p:sp>
        <p:nvSpPr>
          <p:cNvPr id="18" name="Επεξήγηση: Γραμμή με γωνία και γραμμή έμφασης 17">
            <a:extLst>
              <a:ext uri="{FF2B5EF4-FFF2-40B4-BE49-F238E27FC236}">
                <a16:creationId xmlns:a16="http://schemas.microsoft.com/office/drawing/2014/main" id="{85C911E1-FB6C-4428-A645-6984EDDB2C32}"/>
              </a:ext>
            </a:extLst>
          </p:cNvPr>
          <p:cNvSpPr/>
          <p:nvPr/>
        </p:nvSpPr>
        <p:spPr>
          <a:xfrm flipH="1">
            <a:off x="3228450" y="969637"/>
            <a:ext cx="1313404" cy="473721"/>
          </a:xfrm>
          <a:prstGeom prst="accentCallout2">
            <a:avLst>
              <a:gd name="adj1" fmla="val 18750"/>
              <a:gd name="adj2" fmla="val -8333"/>
              <a:gd name="adj3" fmla="val 18750"/>
              <a:gd name="adj4" fmla="val -16667"/>
              <a:gd name="adj5" fmla="val 294919"/>
              <a:gd name="adj6" fmla="val -24058"/>
            </a:avLst>
          </a:prstGeom>
          <a:solidFill>
            <a:schemeClr val="accent4"/>
          </a:solidFill>
          <a:ln>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latin typeface="Segoe UI" panose="020B0502040204020203" pitchFamily="34" charset="0"/>
                <a:cs typeface="Segoe UI" panose="020B0502040204020203" pitchFamily="34" charset="0"/>
              </a:rPr>
              <a:t>Σημείο έναρξης</a:t>
            </a:r>
          </a:p>
        </p:txBody>
      </p:sp>
      <p:sp>
        <p:nvSpPr>
          <p:cNvPr id="19" name="Ορθογώνιο: Στρογγύλεμα γωνιών 18">
            <a:extLst>
              <a:ext uri="{FF2B5EF4-FFF2-40B4-BE49-F238E27FC236}">
                <a16:creationId xmlns:a16="http://schemas.microsoft.com/office/drawing/2014/main" id="{FAEF30FE-6ACE-407C-8A64-E2D2D10DA594}"/>
              </a:ext>
            </a:extLst>
          </p:cNvPr>
          <p:cNvSpPr/>
          <p:nvPr/>
        </p:nvSpPr>
        <p:spPr>
          <a:xfrm>
            <a:off x="4366218" y="4893547"/>
            <a:ext cx="2920720" cy="1219471"/>
          </a:xfrm>
          <a:prstGeom prst="roundRect">
            <a:avLst/>
          </a:prstGeom>
          <a:solidFill>
            <a:srgbClr val="00B0F0"/>
          </a:solidFill>
          <a:ln>
            <a:solidFill>
              <a:srgbClr val="34B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Segoe UI" panose="020B0502040204020203" pitchFamily="34" charset="0"/>
                <a:cs typeface="Segoe UI" panose="020B0502040204020203" pitchFamily="34" charset="0"/>
              </a:rPr>
              <a:t>Πιθανοί έλεγχοι και σημεία εξέτασης για την παρακολούθηση και τη μέτρηση επιδόσεων</a:t>
            </a:r>
          </a:p>
        </p:txBody>
      </p:sp>
      <p:cxnSp>
        <p:nvCxnSpPr>
          <p:cNvPr id="21" name="Γραμμή σύνδεσης: Γωνιώδης 20">
            <a:extLst>
              <a:ext uri="{FF2B5EF4-FFF2-40B4-BE49-F238E27FC236}">
                <a16:creationId xmlns:a16="http://schemas.microsoft.com/office/drawing/2014/main" id="{2D96D6BB-4EC2-4E0A-9DBC-FEAF282D4207}"/>
              </a:ext>
            </a:extLst>
          </p:cNvPr>
          <p:cNvCxnSpPr>
            <a:cxnSpLocks/>
            <a:stCxn id="19" idx="1"/>
            <a:endCxn id="13" idx="2"/>
          </p:cNvCxnSpPr>
          <p:nvPr/>
        </p:nvCxnSpPr>
        <p:spPr>
          <a:xfrm rot="10800000">
            <a:off x="1365112" y="4245429"/>
            <a:ext cx="3001107" cy="125785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Γραμμή σύνδεσης: Γωνιώδης 23">
            <a:extLst>
              <a:ext uri="{FF2B5EF4-FFF2-40B4-BE49-F238E27FC236}">
                <a16:creationId xmlns:a16="http://schemas.microsoft.com/office/drawing/2014/main" id="{DA83525C-1672-41C7-9992-B37EFAC3A63C}"/>
              </a:ext>
            </a:extLst>
          </p:cNvPr>
          <p:cNvCxnSpPr>
            <a:cxnSpLocks/>
            <a:stCxn id="19" idx="1"/>
            <a:endCxn id="14" idx="2"/>
          </p:cNvCxnSpPr>
          <p:nvPr/>
        </p:nvCxnSpPr>
        <p:spPr>
          <a:xfrm rot="10800000">
            <a:off x="3595844" y="4245429"/>
            <a:ext cx="770374" cy="125785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Γραμμή σύνδεσης: Γωνιώδης 27">
            <a:extLst>
              <a:ext uri="{FF2B5EF4-FFF2-40B4-BE49-F238E27FC236}">
                <a16:creationId xmlns:a16="http://schemas.microsoft.com/office/drawing/2014/main" id="{F5435EFC-0EB9-4643-A2EB-6FD520FDA6DF}"/>
              </a:ext>
            </a:extLst>
          </p:cNvPr>
          <p:cNvCxnSpPr>
            <a:cxnSpLocks/>
            <a:stCxn id="19" idx="3"/>
            <a:endCxn id="15" idx="2"/>
          </p:cNvCxnSpPr>
          <p:nvPr/>
        </p:nvCxnSpPr>
        <p:spPr>
          <a:xfrm flipV="1">
            <a:off x="7286938" y="4245428"/>
            <a:ext cx="870439" cy="125785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Γραμμή σύνδεσης: Γωνιώδης 30">
            <a:extLst>
              <a:ext uri="{FF2B5EF4-FFF2-40B4-BE49-F238E27FC236}">
                <a16:creationId xmlns:a16="http://schemas.microsoft.com/office/drawing/2014/main" id="{7709FBFB-5390-462A-9DA5-35F9A064698C}"/>
              </a:ext>
            </a:extLst>
          </p:cNvPr>
          <p:cNvCxnSpPr>
            <a:cxnSpLocks/>
            <a:stCxn id="19" idx="3"/>
            <a:endCxn id="16" idx="2"/>
          </p:cNvCxnSpPr>
          <p:nvPr/>
        </p:nvCxnSpPr>
        <p:spPr>
          <a:xfrm flipV="1">
            <a:off x="7286938" y="4245428"/>
            <a:ext cx="3171931" cy="125785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50687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BC201B30-8722-B53A-140F-5D4A8CABC5ED}"/>
              </a:ext>
            </a:extLst>
          </p:cNvPr>
          <p:cNvSpPr>
            <a:spLocks noGrp="1"/>
          </p:cNvSpPr>
          <p:nvPr>
            <p:ph type="title"/>
          </p:nvPr>
        </p:nvSpPr>
        <p:spPr/>
        <p:txBody>
          <a:bodyPr/>
          <a:lstStyle/>
          <a:p>
            <a:r>
              <a:rPr lang="el-GR" dirty="0"/>
              <a:t>Τι προσφέρουν;</a:t>
            </a:r>
          </a:p>
        </p:txBody>
      </p:sp>
      <p:graphicFrame>
        <p:nvGraphicFramePr>
          <p:cNvPr id="5" name="Διάγραμμα 4">
            <a:extLst>
              <a:ext uri="{FF2B5EF4-FFF2-40B4-BE49-F238E27FC236}">
                <a16:creationId xmlns:a16="http://schemas.microsoft.com/office/drawing/2014/main" id="{6A6722C0-CE46-91F9-4D32-AEEE4510B394}"/>
              </a:ext>
            </a:extLst>
          </p:cNvPr>
          <p:cNvGraphicFramePr/>
          <p:nvPr>
            <p:extLst>
              <p:ext uri="{D42A27DB-BD31-4B8C-83A1-F6EECF244321}">
                <p14:modId xmlns:p14="http://schemas.microsoft.com/office/powerpoint/2010/main" val="3154906176"/>
              </p:ext>
            </p:extLst>
          </p:nvPr>
        </p:nvGraphicFramePr>
        <p:xfrm>
          <a:off x="195432" y="91651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027CA341-CA30-99AD-B0B4-6F7FE552774F}"/>
              </a:ext>
            </a:extLst>
          </p:cNvPr>
          <p:cNvSpPr txBox="1"/>
          <p:nvPr/>
        </p:nvSpPr>
        <p:spPr>
          <a:xfrm>
            <a:off x="8220172" y="1615166"/>
            <a:ext cx="3757345" cy="3181684"/>
          </a:xfrm>
          <a:prstGeom prst="rect">
            <a:avLst/>
          </a:prstGeom>
        </p:spPr>
        <p:txBody>
          <a:bodyPr vert="horz" lIns="91440" tIns="45720" rIns="91440" bIns="45720" rtlCol="0" anchor="t">
            <a:normAutofit/>
          </a:bodyPr>
          <a:lstStyle/>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707173"/>
                </a:solidFill>
                <a:effectLst/>
                <a:uLnTx/>
                <a:uFillTx/>
                <a:latin typeface="Calibri" panose="020F0502020204030204"/>
                <a:ea typeface="+mn-ea"/>
                <a:cs typeface="+mn-cs"/>
              </a:rPr>
              <a:t>Ο William Edwards Deming </a:t>
            </a:r>
            <a:r>
              <a:rPr kumimoji="0" lang="en-US" sz="1800" b="0" i="0" u="none" strike="noStrike" kern="1200" cap="none" spc="0" normalizeH="0" baseline="0" noProof="0" dirty="0" err="1">
                <a:ln>
                  <a:noFill/>
                </a:ln>
                <a:solidFill>
                  <a:srgbClr val="707173"/>
                </a:solidFill>
                <a:effectLst/>
                <a:uLnTx/>
                <a:uFillTx/>
                <a:latin typeface="Calibri" panose="020F0502020204030204"/>
                <a:ea typeface="+mn-ea"/>
                <a:cs typeface="+mn-cs"/>
              </a:rPr>
              <a:t>ήτ</a:t>
            </a:r>
            <a:r>
              <a:rPr kumimoji="0" lang="en-US" sz="1800" b="0" i="0" u="none" strike="noStrike" kern="1200" cap="none" spc="0" normalizeH="0" baseline="0" noProof="0" dirty="0">
                <a:ln>
                  <a:noFill/>
                </a:ln>
                <a:solidFill>
                  <a:srgbClr val="707173"/>
                </a:solidFill>
                <a:effectLst/>
                <a:uLnTx/>
                <a:uFillTx/>
                <a:latin typeface="Calibri" panose="020F0502020204030204"/>
                <a:ea typeface="+mn-ea"/>
                <a:cs typeface="+mn-cs"/>
              </a:rPr>
              <a:t>αν Αμερικανός μηχανικός, </a:t>
            </a:r>
            <a:r>
              <a:rPr kumimoji="0" lang="en-US" sz="1800" b="0" i="0" u="none" strike="noStrike" kern="1200" cap="none" spc="0" normalizeH="0" baseline="0" noProof="0" dirty="0">
                <a:ln>
                  <a:noFill/>
                </a:ln>
                <a:solidFill>
                  <a:srgbClr val="707173"/>
                </a:solidFill>
                <a:effectLst/>
                <a:uLnTx/>
                <a:uFillTx/>
                <a:latin typeface="Segoe UI" panose="020B0502040204020203" pitchFamily="34" charset="0"/>
                <a:ea typeface="+mn-ea"/>
                <a:cs typeface="Segoe UI" panose="020B0502040204020203" pitchFamily="34" charset="0"/>
              </a:rPr>
              <a:t>στατιστικός</a:t>
            </a:r>
            <a:r>
              <a:rPr kumimoji="0" lang="en-US" sz="1800" b="0" i="0" u="none" strike="noStrike" kern="1200" cap="none" spc="0" normalizeH="0" baseline="0" noProof="0" dirty="0">
                <a:ln>
                  <a:noFill/>
                </a:ln>
                <a:solidFill>
                  <a:srgbClr val="707173"/>
                </a:solidFill>
                <a:effectLst/>
                <a:uLnTx/>
                <a:uFillTx/>
                <a:latin typeface="Calibri" panose="020F0502020204030204"/>
                <a:ea typeface="+mn-ea"/>
                <a:cs typeface="+mn-cs"/>
              </a:rPr>
              <a:t>, καθηγητής, συγγραφέας, λέκτορας και σύμβουλος συστημάτων διαχείρισης (1900 – 1993).</a:t>
            </a:r>
          </a:p>
        </p:txBody>
      </p:sp>
      <p:pic>
        <p:nvPicPr>
          <p:cNvPr id="7" name="Picture 2">
            <a:hlinkClick r:id="rId7"/>
            <a:extLst>
              <a:ext uri="{FF2B5EF4-FFF2-40B4-BE49-F238E27FC236}">
                <a16:creationId xmlns:a16="http://schemas.microsoft.com/office/drawing/2014/main" id="{502A92E4-38EC-E9BA-FCE1-A194F78BD8CA}"/>
              </a:ext>
            </a:extLst>
          </p:cNvPr>
          <p:cNvPicPr>
            <a:picLocks noGrp="1" noChangeAspect="1" noChangeArrowheads="1"/>
          </p:cNvPicPr>
          <p:nvPr>
            <p:ph idx="1"/>
          </p:nvPr>
        </p:nvPicPr>
        <p:blipFill>
          <a:blip r:embed="rId8">
            <a:extLst>
              <a:ext uri="{28A0092B-C50C-407E-A947-70E740481C1C}">
                <a14:useLocalDpi xmlns:a14="http://schemas.microsoft.com/office/drawing/2010/main" val="0"/>
              </a:ext>
            </a:extLst>
          </a:blip>
          <a:stretch>
            <a:fillRect/>
          </a:stretch>
        </p:blipFill>
        <p:spPr bwMode="auto">
          <a:xfrm>
            <a:off x="8323432" y="3206008"/>
            <a:ext cx="2095500" cy="1457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3720660"/>
      </p:ext>
    </p:extLst>
  </p:cSld>
  <p:clrMapOvr>
    <a:masterClrMapping/>
  </p:clrMapOvr>
  <p:transition spd="slow">
    <p:push dir="u"/>
  </p:transition>
</p:sld>
</file>

<file path=ppt/theme/theme1.xml><?xml version="1.0" encoding="utf-8"?>
<a:theme xmlns:a="http://schemas.openxmlformats.org/drawingml/2006/main" name="Office Theme">
  <a:themeElements>
    <a:clrScheme name="Προσαρμοσμένο 1">
      <a:dk1>
        <a:sysClr val="windowText" lastClr="000000"/>
      </a:dk1>
      <a:lt1>
        <a:sysClr val="window" lastClr="FFFFFF"/>
      </a:lt1>
      <a:dk2>
        <a:srgbClr val="44546A"/>
      </a:dk2>
      <a:lt2>
        <a:srgbClr val="00B0F0"/>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Προσαρμοσμένο 1">
      <a:dk1>
        <a:sysClr val="windowText" lastClr="000000"/>
      </a:dk1>
      <a:lt1>
        <a:sysClr val="window" lastClr="FFFFFF"/>
      </a:lt1>
      <a:dk2>
        <a:srgbClr val="44546A"/>
      </a:dk2>
      <a:lt2>
        <a:srgbClr val="00B0F0"/>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1938</Words>
  <Application>Microsoft Office PowerPoint</Application>
  <PresentationFormat>Ευρεία οθόνη</PresentationFormat>
  <Paragraphs>362</Paragraphs>
  <Slides>35</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35</vt:i4>
      </vt:variant>
    </vt:vector>
  </HeadingPairs>
  <TitlesOfParts>
    <vt:vector size="44" baseType="lpstr">
      <vt:lpstr>Arial</vt:lpstr>
      <vt:lpstr>Calibri</vt:lpstr>
      <vt:lpstr>Calibri Light</vt:lpstr>
      <vt:lpstr>Segoe UI</vt:lpstr>
      <vt:lpstr>Segoe UI Light</vt:lpstr>
      <vt:lpstr>Segoe UI Semibold</vt:lpstr>
      <vt:lpstr>Wingdings</vt:lpstr>
      <vt:lpstr>Office Theme</vt:lpstr>
      <vt:lpstr>1_Office Theme</vt:lpstr>
      <vt:lpstr>Αναδιοργάνωση διαδικασιών και λειτουργιών του Εθνικού Μετσόβιου Πολυτεχνείου</vt:lpstr>
      <vt:lpstr>Παρουσίαση του PowerPoint</vt:lpstr>
      <vt:lpstr>Το αποτύπωμά μας</vt:lpstr>
      <vt:lpstr>Γιατί εφαρμόζουμε συστήματα ποιότητας;</vt:lpstr>
      <vt:lpstr>Γιατί εφαρμόζουμε συστήματα ποιότητας;</vt:lpstr>
      <vt:lpstr>Ποιο είναι το οικοσύστημά μας;</vt:lpstr>
      <vt:lpstr>Τι προσφέρουν;</vt:lpstr>
      <vt:lpstr>Τι προσφέρουν;</vt:lpstr>
      <vt:lpstr>Τι προσφέρουν;</vt:lpstr>
      <vt:lpstr>Τι προσφέρουν;</vt:lpstr>
      <vt:lpstr>Τι περιλαμβάνει τo δικό μας Σύστημα Διαχείρισης;</vt:lpstr>
      <vt:lpstr>Η Δομή του Συστήματός μας</vt:lpstr>
      <vt:lpstr>Λίστα διεργασιών-διαδικασιών</vt:lpstr>
      <vt:lpstr>Ρ1. Πολιτική του Ιδρύματος για τη διασφάλιση ποιότητας</vt:lpstr>
      <vt:lpstr>Ρ2. Διάθεση και διαχείριση των αναγκαίων πόρων</vt:lpstr>
      <vt:lpstr>Ρ2. Διάθεση και διαχείριση των αναγκαίων πόρων</vt:lpstr>
      <vt:lpstr>Ρ3.Θέσπιση στόχων διασφάλισης ποιότητας</vt:lpstr>
      <vt:lpstr>Ρ4. Δομή, οργάνωση και λειτουργία του ΕΣΔΠ</vt:lpstr>
      <vt:lpstr>Ρ5. Εσωτερική αξιολόγηση</vt:lpstr>
      <vt:lpstr>Ρ5. Εσωτερική αξιολόγηση</vt:lpstr>
      <vt:lpstr>Ρ5. Εσωτερική αξιολόγηση</vt:lpstr>
      <vt:lpstr>Ρ6. Συλλογή δεδομένων ποιότητας: μέτρηση, ανάλυση και βελτίωση</vt:lpstr>
      <vt:lpstr>Ρ6. Συλλογή δεδομένων ποιότητας: μέτρηση, ανάλυση και βελτίωση</vt:lpstr>
      <vt:lpstr>Ρ6. Συλλογή δεδομένων ποιότητας: μέτρηση, ανάλυση και βελτίωση</vt:lpstr>
      <vt:lpstr>Ρ7. Δημοσιοποίηση Πληροφοριών</vt:lpstr>
      <vt:lpstr>Ρ8. Εξωτερική αξιολόγηση και πιστοποίηση του ΕΣΔΠ</vt:lpstr>
      <vt:lpstr>Ρ8. Εξωτερική αξιολόγηση και πιστοποίηση του ΕΣΔΠ</vt:lpstr>
      <vt:lpstr>Ρ9. Διαχείριση εγγράφων και αρχείων του ΕΣΔΠ</vt:lpstr>
      <vt:lpstr>Ρ9. Διαχείριση εγγράφων και αρχείων του ΕΣΔΠ</vt:lpstr>
      <vt:lpstr>Τι κερδίσαμε;</vt:lpstr>
      <vt:lpstr>Τι κερδίσαμε;</vt:lpstr>
      <vt:lpstr>Τι κερδίσαμε;</vt:lpstr>
      <vt:lpstr>Τι άλλο μπορούμε να κάνουμε;</vt:lpstr>
      <vt:lpstr>Τι άλλο μπορούμε να κάνουμε;</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specialized management consulting firm </dc:title>
  <dc:creator>Lilly Mylona</dc:creator>
  <cp:lastModifiedBy>George Papadopoulos</cp:lastModifiedBy>
  <cp:revision>12</cp:revision>
  <dcterms:created xsi:type="dcterms:W3CDTF">2019-11-21T11:07:23Z</dcterms:created>
  <dcterms:modified xsi:type="dcterms:W3CDTF">2023-10-10T11:38:39Z</dcterms:modified>
</cp:coreProperties>
</file>